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8" r:id="rId5"/>
    <p:sldId id="33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</p:sldIdLst>
  <p:sldSz cx="12192000" cy="6858000"/>
  <p:notesSz cx="6858000" cy="9144000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F037DF-CA6E-472D-AE7A-FD0F227FA744}" v="10" dt="2024-03-19T16:54:31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" y="2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Mauro Cannizzo" userId="f92e2bfe9a552b74" providerId="LiveId" clId="{61F037DF-CA6E-472D-AE7A-FD0F227FA744}"/>
    <pc:docChg chg="custSel addSld modSld sldOrd">
      <pc:chgData name="Vincenzo Mauro Cannizzo" userId="f92e2bfe9a552b74" providerId="LiveId" clId="{61F037DF-CA6E-472D-AE7A-FD0F227FA744}" dt="2024-03-19T17:27:26.819" v="400" actId="1076"/>
      <pc:docMkLst>
        <pc:docMk/>
      </pc:docMkLst>
      <pc:sldChg chg="addSp delSp modSp mod">
        <pc:chgData name="Vincenzo Mauro Cannizzo" userId="f92e2bfe9a552b74" providerId="LiveId" clId="{61F037DF-CA6E-472D-AE7A-FD0F227FA744}" dt="2024-03-12T19:49:07.217" v="56" actId="1076"/>
        <pc:sldMkLst>
          <pc:docMk/>
          <pc:sldMk cId="1017681785" sldId="258"/>
        </pc:sldMkLst>
        <pc:spChg chg="mod">
          <ac:chgData name="Vincenzo Mauro Cannizzo" userId="f92e2bfe9a552b74" providerId="LiveId" clId="{61F037DF-CA6E-472D-AE7A-FD0F227FA744}" dt="2024-03-12T19:46:45.517" v="46" actId="20577"/>
          <ac:spMkLst>
            <pc:docMk/>
            <pc:sldMk cId="1017681785" sldId="258"/>
            <ac:spMk id="2" creationId="{CF6AF5ED-FC20-4831-8454-D57E6A498BE8}"/>
          </ac:spMkLst>
        </pc:spChg>
        <pc:spChg chg="del mod">
          <ac:chgData name="Vincenzo Mauro Cannizzo" userId="f92e2bfe9a552b74" providerId="LiveId" clId="{61F037DF-CA6E-472D-AE7A-FD0F227FA744}" dt="2024-03-12T19:46:57.395" v="48" actId="478"/>
          <ac:spMkLst>
            <pc:docMk/>
            <pc:sldMk cId="1017681785" sldId="258"/>
            <ac:spMk id="3" creationId="{4129664F-1730-4E16-9129-9C058466EFC7}"/>
          </ac:spMkLst>
        </pc:spChg>
        <pc:spChg chg="add mod">
          <ac:chgData name="Vincenzo Mauro Cannizzo" userId="f92e2bfe9a552b74" providerId="LiveId" clId="{61F037DF-CA6E-472D-AE7A-FD0F227FA744}" dt="2024-03-12T19:46:57.395" v="48" actId="478"/>
          <ac:spMkLst>
            <pc:docMk/>
            <pc:sldMk cId="1017681785" sldId="258"/>
            <ac:spMk id="5" creationId="{AAAD85BC-7A9D-3DFE-5413-4C25830C1756}"/>
          </ac:spMkLst>
        </pc:spChg>
        <pc:picChg chg="add mod">
          <ac:chgData name="Vincenzo Mauro Cannizzo" userId="f92e2bfe9a552b74" providerId="LiveId" clId="{61F037DF-CA6E-472D-AE7A-FD0F227FA744}" dt="2024-03-12T19:49:07.217" v="56" actId="1076"/>
          <ac:picMkLst>
            <pc:docMk/>
            <pc:sldMk cId="1017681785" sldId="258"/>
            <ac:picMk id="7" creationId="{ADDDF4C1-54C6-F1A6-8264-CA42639AE132}"/>
          </ac:picMkLst>
        </pc:picChg>
      </pc:sldChg>
      <pc:sldChg chg="addSp delSp modSp mod">
        <pc:chgData name="Vincenzo Mauro Cannizzo" userId="f92e2bfe9a552b74" providerId="LiveId" clId="{61F037DF-CA6E-472D-AE7A-FD0F227FA744}" dt="2024-03-19T16:45:42.103" v="322" actId="1076"/>
        <pc:sldMkLst>
          <pc:docMk/>
          <pc:sldMk cId="3446443786" sldId="335"/>
        </pc:sldMkLst>
        <pc:spChg chg="mod">
          <ac:chgData name="Vincenzo Mauro Cannizzo" userId="f92e2bfe9a552b74" providerId="LiveId" clId="{61F037DF-CA6E-472D-AE7A-FD0F227FA744}" dt="2024-03-12T19:47:54.788" v="54" actId="1076"/>
          <ac:spMkLst>
            <pc:docMk/>
            <pc:sldMk cId="3446443786" sldId="335"/>
            <ac:spMk id="2" creationId="{1EFDF349-B4ED-4B46-89D0-6CCB5684D201}"/>
          </ac:spMkLst>
        </pc:spChg>
        <pc:spChg chg="del">
          <ac:chgData name="Vincenzo Mauro Cannizzo" userId="f92e2bfe9a552b74" providerId="LiveId" clId="{61F037DF-CA6E-472D-AE7A-FD0F227FA744}" dt="2024-03-12T19:45:46.264" v="0" actId="478"/>
          <ac:spMkLst>
            <pc:docMk/>
            <pc:sldMk cId="3446443786" sldId="335"/>
            <ac:spMk id="3" creationId="{231938DA-620A-4CBC-BBE9-7431181FEEAC}"/>
          </ac:spMkLst>
        </pc:spChg>
        <pc:spChg chg="add del mod">
          <ac:chgData name="Vincenzo Mauro Cannizzo" userId="f92e2bfe9a552b74" providerId="LiveId" clId="{61F037DF-CA6E-472D-AE7A-FD0F227FA744}" dt="2024-03-12T19:45:49.461" v="1" actId="22"/>
          <ac:spMkLst>
            <pc:docMk/>
            <pc:sldMk cId="3446443786" sldId="335"/>
            <ac:spMk id="5" creationId="{C61228B7-5CE8-6EEE-6F7B-242E4C9B10F6}"/>
          </ac:spMkLst>
        </pc:spChg>
        <pc:picChg chg="add mod">
          <ac:chgData name="Vincenzo Mauro Cannizzo" userId="f92e2bfe9a552b74" providerId="LiveId" clId="{61F037DF-CA6E-472D-AE7A-FD0F227FA744}" dt="2024-03-19T16:45:42.103" v="322" actId="1076"/>
          <ac:picMkLst>
            <pc:docMk/>
            <pc:sldMk cId="3446443786" sldId="335"/>
            <ac:picMk id="4" creationId="{E584B40C-ACBA-D001-AE62-7B9B456583C0}"/>
          </ac:picMkLst>
        </pc:picChg>
        <pc:picChg chg="add mod ord">
          <ac:chgData name="Vincenzo Mauro Cannizzo" userId="f92e2bfe9a552b74" providerId="LiveId" clId="{61F037DF-CA6E-472D-AE7A-FD0F227FA744}" dt="2024-03-12T19:47:48.846" v="53" actId="14100"/>
          <ac:picMkLst>
            <pc:docMk/>
            <pc:sldMk cId="3446443786" sldId="335"/>
            <ac:picMk id="7" creationId="{FA23C685-A68F-F5F1-F7AA-E4F93210970F}"/>
          </ac:picMkLst>
        </pc:picChg>
      </pc:sldChg>
      <pc:sldChg chg="addSp delSp modSp new mod">
        <pc:chgData name="Vincenzo Mauro Cannizzo" userId="f92e2bfe9a552b74" providerId="LiveId" clId="{61F037DF-CA6E-472D-AE7A-FD0F227FA744}" dt="2024-03-12T20:00:30.700" v="123" actId="1076"/>
        <pc:sldMkLst>
          <pc:docMk/>
          <pc:sldMk cId="3995224855" sldId="336"/>
        </pc:sldMkLst>
        <pc:spChg chg="del">
          <ac:chgData name="Vincenzo Mauro Cannizzo" userId="f92e2bfe9a552b74" providerId="LiveId" clId="{61F037DF-CA6E-472D-AE7A-FD0F227FA744}" dt="2024-03-12T19:53:55.857" v="74" actId="478"/>
          <ac:spMkLst>
            <pc:docMk/>
            <pc:sldMk cId="3995224855" sldId="336"/>
            <ac:spMk id="2" creationId="{E520741D-04E1-AD53-8825-1DB93F3FBBF5}"/>
          </ac:spMkLst>
        </pc:spChg>
        <pc:spChg chg="del">
          <ac:chgData name="Vincenzo Mauro Cannizzo" userId="f92e2bfe9a552b74" providerId="LiveId" clId="{61F037DF-CA6E-472D-AE7A-FD0F227FA744}" dt="2024-03-12T19:50:45.146" v="58" actId="22"/>
          <ac:spMkLst>
            <pc:docMk/>
            <pc:sldMk cId="3995224855" sldId="336"/>
            <ac:spMk id="3" creationId="{AA69548C-53D9-7FA3-705A-EB803782C573}"/>
          </ac:spMkLst>
        </pc:spChg>
        <pc:spChg chg="add mod">
          <ac:chgData name="Vincenzo Mauro Cannizzo" userId="f92e2bfe9a552b74" providerId="LiveId" clId="{61F037DF-CA6E-472D-AE7A-FD0F227FA744}" dt="2024-03-12T19:58:13.520" v="110" actId="20577"/>
          <ac:spMkLst>
            <pc:docMk/>
            <pc:sldMk cId="3995224855" sldId="336"/>
            <ac:spMk id="10" creationId="{7E2D0290-7485-CEFF-7683-EAFFD012C9BC}"/>
          </ac:spMkLst>
        </pc:spChg>
        <pc:picChg chg="add mod ord">
          <ac:chgData name="Vincenzo Mauro Cannizzo" userId="f92e2bfe9a552b74" providerId="LiveId" clId="{61F037DF-CA6E-472D-AE7A-FD0F227FA744}" dt="2024-03-12T20:00:20.817" v="122" actId="14100"/>
          <ac:picMkLst>
            <pc:docMk/>
            <pc:sldMk cId="3995224855" sldId="336"/>
            <ac:picMk id="5" creationId="{F4B89554-3EE0-D83F-6D4F-16913A1D5238}"/>
          </ac:picMkLst>
        </pc:picChg>
        <pc:picChg chg="add mod modCrop">
          <ac:chgData name="Vincenzo Mauro Cannizzo" userId="f92e2bfe9a552b74" providerId="LiveId" clId="{61F037DF-CA6E-472D-AE7A-FD0F227FA744}" dt="2024-03-12T20:00:01.021" v="118" actId="14100"/>
          <ac:picMkLst>
            <pc:docMk/>
            <pc:sldMk cId="3995224855" sldId="336"/>
            <ac:picMk id="7" creationId="{390B6940-BDD7-FEAD-BC43-E9776BACF810}"/>
          </ac:picMkLst>
        </pc:picChg>
        <pc:picChg chg="add mod modCrop">
          <ac:chgData name="Vincenzo Mauro Cannizzo" userId="f92e2bfe9a552b74" providerId="LiveId" clId="{61F037DF-CA6E-472D-AE7A-FD0F227FA744}" dt="2024-03-12T20:00:14.521" v="120" actId="1076"/>
          <ac:picMkLst>
            <pc:docMk/>
            <pc:sldMk cId="3995224855" sldId="336"/>
            <ac:picMk id="9" creationId="{ACBBC057-F326-2220-8A09-46CE5D944018}"/>
          </ac:picMkLst>
        </pc:picChg>
        <pc:picChg chg="add mod">
          <ac:chgData name="Vincenzo Mauro Cannizzo" userId="f92e2bfe9a552b74" providerId="LiveId" clId="{61F037DF-CA6E-472D-AE7A-FD0F227FA744}" dt="2024-03-12T20:00:30.700" v="123" actId="1076"/>
          <ac:picMkLst>
            <pc:docMk/>
            <pc:sldMk cId="3995224855" sldId="336"/>
            <ac:picMk id="11" creationId="{F037EAEA-29C3-BC9A-3766-BF9B8140338A}"/>
          </ac:picMkLst>
        </pc:picChg>
      </pc:sldChg>
      <pc:sldChg chg="addSp delSp modSp new mod">
        <pc:chgData name="Vincenzo Mauro Cannizzo" userId="f92e2bfe9a552b74" providerId="LiveId" clId="{61F037DF-CA6E-472D-AE7A-FD0F227FA744}" dt="2024-03-12T20:19:55.543" v="233" actId="1076"/>
        <pc:sldMkLst>
          <pc:docMk/>
          <pc:sldMk cId="3457419192" sldId="337"/>
        </pc:sldMkLst>
        <pc:spChg chg="mod">
          <ac:chgData name="Vincenzo Mauro Cannizzo" userId="f92e2bfe9a552b74" providerId="LiveId" clId="{61F037DF-CA6E-472D-AE7A-FD0F227FA744}" dt="2024-03-12T20:00:51.460" v="142" actId="20577"/>
          <ac:spMkLst>
            <pc:docMk/>
            <pc:sldMk cId="3457419192" sldId="337"/>
            <ac:spMk id="2" creationId="{B94BAE78-B1F0-1407-82F8-CA0E72FB2126}"/>
          </ac:spMkLst>
        </pc:spChg>
        <pc:spChg chg="del">
          <ac:chgData name="Vincenzo Mauro Cannizzo" userId="f92e2bfe9a552b74" providerId="LiveId" clId="{61F037DF-CA6E-472D-AE7A-FD0F227FA744}" dt="2024-03-12T19:55:07.219" v="79" actId="22"/>
          <ac:spMkLst>
            <pc:docMk/>
            <pc:sldMk cId="3457419192" sldId="337"/>
            <ac:spMk id="3" creationId="{8CC831EC-36C4-ECBB-A468-D43BA77C6921}"/>
          </ac:spMkLst>
        </pc:spChg>
        <pc:spChg chg="add del mod">
          <ac:chgData name="Vincenzo Mauro Cannizzo" userId="f92e2bfe9a552b74" providerId="LiveId" clId="{61F037DF-CA6E-472D-AE7A-FD0F227FA744}" dt="2024-03-12T19:55:40.531" v="82" actId="22"/>
          <ac:spMkLst>
            <pc:docMk/>
            <pc:sldMk cId="3457419192" sldId="337"/>
            <ac:spMk id="7" creationId="{4B743D67-11BF-6506-FDA2-7C7D73FF41E5}"/>
          </ac:spMkLst>
        </pc:spChg>
        <pc:spChg chg="add del mod">
          <ac:chgData name="Vincenzo Mauro Cannizzo" userId="f92e2bfe9a552b74" providerId="LiveId" clId="{61F037DF-CA6E-472D-AE7A-FD0F227FA744}" dt="2024-03-12T20:01:34.537" v="143" actId="22"/>
          <ac:spMkLst>
            <pc:docMk/>
            <pc:sldMk cId="3457419192" sldId="337"/>
            <ac:spMk id="11" creationId="{A28D2170-BE23-A70A-A403-A68DE94E352C}"/>
          </ac:spMkLst>
        </pc:spChg>
        <pc:picChg chg="add del mod ord">
          <ac:chgData name="Vincenzo Mauro Cannizzo" userId="f92e2bfe9a552b74" providerId="LiveId" clId="{61F037DF-CA6E-472D-AE7A-FD0F227FA744}" dt="2024-03-12T19:55:13.438" v="81" actId="478"/>
          <ac:picMkLst>
            <pc:docMk/>
            <pc:sldMk cId="3457419192" sldId="337"/>
            <ac:picMk id="5" creationId="{7BE36606-2659-5AF2-A26A-049C017817E5}"/>
          </ac:picMkLst>
        </pc:picChg>
        <pc:picChg chg="add del mod ord">
          <ac:chgData name="Vincenzo Mauro Cannizzo" userId="f92e2bfe9a552b74" providerId="LiveId" clId="{61F037DF-CA6E-472D-AE7A-FD0F227FA744}" dt="2024-03-12T19:59:21.887" v="113" actId="21"/>
          <ac:picMkLst>
            <pc:docMk/>
            <pc:sldMk cId="3457419192" sldId="337"/>
            <ac:picMk id="9" creationId="{F037EAEA-29C3-BC9A-3766-BF9B8140338A}"/>
          </ac:picMkLst>
        </pc:picChg>
        <pc:picChg chg="add mod ord">
          <ac:chgData name="Vincenzo Mauro Cannizzo" userId="f92e2bfe9a552b74" providerId="LiveId" clId="{61F037DF-CA6E-472D-AE7A-FD0F227FA744}" dt="2024-03-12T20:19:55.543" v="233" actId="1076"/>
          <ac:picMkLst>
            <pc:docMk/>
            <pc:sldMk cId="3457419192" sldId="337"/>
            <ac:picMk id="13" creationId="{C4EA05A0-FE18-0583-85C8-054F4E0B3BCC}"/>
          </ac:picMkLst>
        </pc:picChg>
        <pc:picChg chg="add del mod modCrop">
          <ac:chgData name="Vincenzo Mauro Cannizzo" userId="f92e2bfe9a552b74" providerId="LiveId" clId="{61F037DF-CA6E-472D-AE7A-FD0F227FA744}" dt="2024-03-12T20:17:02.516" v="212" actId="21"/>
          <ac:picMkLst>
            <pc:docMk/>
            <pc:sldMk cId="3457419192" sldId="337"/>
            <ac:picMk id="15" creationId="{15B58CB6-3A87-5BFA-06D5-185AA6DC9A68}"/>
          </ac:picMkLst>
        </pc:picChg>
        <pc:picChg chg="add del mod">
          <ac:chgData name="Vincenzo Mauro Cannizzo" userId="f92e2bfe9a552b74" providerId="LiveId" clId="{61F037DF-CA6E-472D-AE7A-FD0F227FA744}" dt="2024-03-12T20:08:07.139" v="152" actId="478"/>
          <ac:picMkLst>
            <pc:docMk/>
            <pc:sldMk cId="3457419192" sldId="337"/>
            <ac:picMk id="17" creationId="{B3EC8F97-3636-9AFA-C709-53ACF46B9E8B}"/>
          </ac:picMkLst>
        </pc:picChg>
        <pc:picChg chg="add del mod">
          <ac:chgData name="Vincenzo Mauro Cannizzo" userId="f92e2bfe9a552b74" providerId="LiveId" clId="{61F037DF-CA6E-472D-AE7A-FD0F227FA744}" dt="2024-03-12T20:17:44.186" v="218" actId="21"/>
          <ac:picMkLst>
            <pc:docMk/>
            <pc:sldMk cId="3457419192" sldId="337"/>
            <ac:picMk id="19" creationId="{330C6838-CDCC-B4C4-240E-A1B2B280B045}"/>
          </ac:picMkLst>
        </pc:picChg>
        <pc:picChg chg="add del mod">
          <ac:chgData name="Vincenzo Mauro Cannizzo" userId="f92e2bfe9a552b74" providerId="LiveId" clId="{61F037DF-CA6E-472D-AE7A-FD0F227FA744}" dt="2024-03-12T20:18:44.963" v="224" actId="21"/>
          <ac:picMkLst>
            <pc:docMk/>
            <pc:sldMk cId="3457419192" sldId="337"/>
            <ac:picMk id="21" creationId="{D033C70F-E23D-7E78-11D6-0808FAC2EF76}"/>
          </ac:picMkLst>
        </pc:picChg>
      </pc:sldChg>
      <pc:sldChg chg="addSp delSp modSp new mod delAnim modAnim">
        <pc:chgData name="Vincenzo Mauro Cannizzo" userId="f92e2bfe9a552b74" providerId="LiveId" clId="{61F037DF-CA6E-472D-AE7A-FD0F227FA744}" dt="2024-03-19T17:04:02.064" v="342" actId="1076"/>
        <pc:sldMkLst>
          <pc:docMk/>
          <pc:sldMk cId="947151369" sldId="338"/>
        </pc:sldMkLst>
        <pc:spChg chg="mod">
          <ac:chgData name="Vincenzo Mauro Cannizzo" userId="f92e2bfe9a552b74" providerId="LiveId" clId="{61F037DF-CA6E-472D-AE7A-FD0F227FA744}" dt="2024-03-12T20:16:06.372" v="186" actId="20577"/>
          <ac:spMkLst>
            <pc:docMk/>
            <pc:sldMk cId="947151369" sldId="338"/>
            <ac:spMk id="2" creationId="{066D7EE9-7CDD-024F-8BC4-58593DA1B8FD}"/>
          </ac:spMkLst>
        </pc:spChg>
        <pc:spChg chg="del">
          <ac:chgData name="Vincenzo Mauro Cannizzo" userId="f92e2bfe9a552b74" providerId="LiveId" clId="{61F037DF-CA6E-472D-AE7A-FD0F227FA744}" dt="2024-03-12T20:17:07.961" v="213"/>
          <ac:spMkLst>
            <pc:docMk/>
            <pc:sldMk cId="947151369" sldId="338"/>
            <ac:spMk id="3" creationId="{DB567C3A-0943-A57B-E9CC-CCDAE456B265}"/>
          </ac:spMkLst>
        </pc:spChg>
        <pc:spChg chg="add mod">
          <ac:chgData name="Vincenzo Mauro Cannizzo" userId="f92e2bfe9a552b74" providerId="LiveId" clId="{61F037DF-CA6E-472D-AE7A-FD0F227FA744}" dt="2024-03-19T16:58:20.341" v="340" actId="14100"/>
          <ac:spMkLst>
            <pc:docMk/>
            <pc:sldMk cId="947151369" sldId="338"/>
            <ac:spMk id="5" creationId="{11D22060-9C96-274A-2F79-542ADEAC8C5F}"/>
          </ac:spMkLst>
        </pc:spChg>
        <pc:spChg chg="add mod">
          <ac:chgData name="Vincenzo Mauro Cannizzo" userId="f92e2bfe9a552b74" providerId="LiveId" clId="{61F037DF-CA6E-472D-AE7A-FD0F227FA744}" dt="2024-03-19T17:04:02.064" v="342" actId="1076"/>
          <ac:spMkLst>
            <pc:docMk/>
            <pc:sldMk cId="947151369" sldId="338"/>
            <ac:spMk id="7" creationId="{E8A12FF1-BB98-7241-37CF-41F621A91B11}"/>
          </ac:spMkLst>
        </pc:spChg>
        <pc:picChg chg="add del mod">
          <ac:chgData name="Vincenzo Mauro Cannizzo" userId="f92e2bfe9a552b74" providerId="LiveId" clId="{61F037DF-CA6E-472D-AE7A-FD0F227FA744}" dt="2024-03-19T16:57:57.275" v="336" actId="478"/>
          <ac:picMkLst>
            <pc:docMk/>
            <pc:sldMk cId="947151369" sldId="338"/>
            <ac:picMk id="3" creationId="{75EE5BAD-B825-8A85-084E-6AAB9DFB6502}"/>
          </ac:picMkLst>
        </pc:picChg>
        <pc:picChg chg="add mod">
          <ac:chgData name="Vincenzo Mauro Cannizzo" userId="f92e2bfe9a552b74" providerId="LiveId" clId="{61F037DF-CA6E-472D-AE7A-FD0F227FA744}" dt="2024-03-12T20:17:33.645" v="217" actId="1076"/>
          <ac:picMkLst>
            <pc:docMk/>
            <pc:sldMk cId="947151369" sldId="338"/>
            <ac:picMk id="15" creationId="{15B58CB6-3A87-5BFA-06D5-185AA6DC9A68}"/>
          </ac:picMkLst>
        </pc:picChg>
        <pc:picChg chg="add mod">
          <ac:chgData name="Vincenzo Mauro Cannizzo" userId="f92e2bfe9a552b74" providerId="LiveId" clId="{61F037DF-CA6E-472D-AE7A-FD0F227FA744}" dt="2024-03-19T16:54:48.614" v="333" actId="1076"/>
          <ac:picMkLst>
            <pc:docMk/>
            <pc:sldMk cId="947151369" sldId="338"/>
            <ac:picMk id="21" creationId="{D033C70F-E23D-7E78-11D6-0808FAC2EF76}"/>
          </ac:picMkLst>
        </pc:picChg>
      </pc:sldChg>
      <pc:sldChg chg="addSp delSp modSp new mod modAnim">
        <pc:chgData name="Vincenzo Mauro Cannizzo" userId="f92e2bfe9a552b74" providerId="LiveId" clId="{61F037DF-CA6E-472D-AE7A-FD0F227FA744}" dt="2024-03-19T16:50:56.222" v="329" actId="14100"/>
        <pc:sldMkLst>
          <pc:docMk/>
          <pc:sldMk cId="4135896025" sldId="339"/>
        </pc:sldMkLst>
        <pc:spChg chg="mod">
          <ac:chgData name="Vincenzo Mauro Cannizzo" userId="f92e2bfe9a552b74" providerId="LiveId" clId="{61F037DF-CA6E-472D-AE7A-FD0F227FA744}" dt="2024-03-12T20:16:19.792" v="209" actId="20577"/>
          <ac:spMkLst>
            <pc:docMk/>
            <pc:sldMk cId="4135896025" sldId="339"/>
            <ac:spMk id="2" creationId="{2F5923A8-D421-4A09-DB73-D445740F43D2}"/>
          </ac:spMkLst>
        </pc:spChg>
        <pc:spChg chg="del">
          <ac:chgData name="Vincenzo Mauro Cannizzo" userId="f92e2bfe9a552b74" providerId="LiveId" clId="{61F037DF-CA6E-472D-AE7A-FD0F227FA744}" dt="2024-03-12T20:19:18.047" v="227" actId="22"/>
          <ac:spMkLst>
            <pc:docMk/>
            <pc:sldMk cId="4135896025" sldId="339"/>
            <ac:spMk id="3" creationId="{9E16CE9D-58D9-618C-E82F-AEE3505D4AD0}"/>
          </ac:spMkLst>
        </pc:spChg>
        <pc:picChg chg="add mod">
          <ac:chgData name="Vincenzo Mauro Cannizzo" userId="f92e2bfe9a552b74" providerId="LiveId" clId="{61F037DF-CA6E-472D-AE7A-FD0F227FA744}" dt="2024-03-19T16:50:56.222" v="329" actId="14100"/>
          <ac:picMkLst>
            <pc:docMk/>
            <pc:sldMk cId="4135896025" sldId="339"/>
            <ac:picMk id="3" creationId="{6D25421B-4A1F-C4C1-5BA8-BD4D058125AC}"/>
          </ac:picMkLst>
        </pc:picChg>
        <pc:picChg chg="add mod">
          <ac:chgData name="Vincenzo Mauro Cannizzo" userId="f92e2bfe9a552b74" providerId="LiveId" clId="{61F037DF-CA6E-472D-AE7A-FD0F227FA744}" dt="2024-03-12T20:18:23.116" v="223" actId="1076"/>
          <ac:picMkLst>
            <pc:docMk/>
            <pc:sldMk cId="4135896025" sldId="339"/>
            <ac:picMk id="4" creationId="{4DB97106-C7B5-675D-4358-48E999270580}"/>
          </ac:picMkLst>
        </pc:picChg>
        <pc:picChg chg="add mod ord">
          <ac:chgData name="Vincenzo Mauro Cannizzo" userId="f92e2bfe9a552b74" providerId="LiveId" clId="{61F037DF-CA6E-472D-AE7A-FD0F227FA744}" dt="2024-03-19T16:50:41.836" v="326" actId="1076"/>
          <ac:picMkLst>
            <pc:docMk/>
            <pc:sldMk cId="4135896025" sldId="339"/>
            <ac:picMk id="6" creationId="{B634FBE0-C7D3-E87A-65CA-538E9D6D3008}"/>
          </ac:picMkLst>
        </pc:picChg>
      </pc:sldChg>
      <pc:sldChg chg="addSp delSp modSp new mod">
        <pc:chgData name="Vincenzo Mauro Cannizzo" userId="f92e2bfe9a552b74" providerId="LiveId" clId="{61F037DF-CA6E-472D-AE7A-FD0F227FA744}" dt="2024-03-12T20:35:32.804" v="254" actId="14100"/>
        <pc:sldMkLst>
          <pc:docMk/>
          <pc:sldMk cId="1097543599" sldId="340"/>
        </pc:sldMkLst>
        <pc:spChg chg="mod">
          <ac:chgData name="Vincenzo Mauro Cannizzo" userId="f92e2bfe9a552b74" providerId="LiveId" clId="{61F037DF-CA6E-472D-AE7A-FD0F227FA744}" dt="2024-03-12T20:34:31.542" v="245" actId="20577"/>
          <ac:spMkLst>
            <pc:docMk/>
            <pc:sldMk cId="1097543599" sldId="340"/>
            <ac:spMk id="2" creationId="{5E2A11CF-1910-0FFB-1128-FF1E8D949405}"/>
          </ac:spMkLst>
        </pc:spChg>
        <pc:spChg chg="del">
          <ac:chgData name="Vincenzo Mauro Cannizzo" userId="f92e2bfe9a552b74" providerId="LiveId" clId="{61F037DF-CA6E-472D-AE7A-FD0F227FA744}" dt="2024-03-12T20:34:22.726" v="235" actId="22"/>
          <ac:spMkLst>
            <pc:docMk/>
            <pc:sldMk cId="1097543599" sldId="340"/>
            <ac:spMk id="3" creationId="{4A508D8F-D951-96D5-1C64-0F97EA84145B}"/>
          </ac:spMkLst>
        </pc:spChg>
        <pc:picChg chg="add mod ord">
          <ac:chgData name="Vincenzo Mauro Cannizzo" userId="f92e2bfe9a552b74" providerId="LiveId" clId="{61F037DF-CA6E-472D-AE7A-FD0F227FA744}" dt="2024-03-12T20:34:38.390" v="247" actId="14100"/>
          <ac:picMkLst>
            <pc:docMk/>
            <pc:sldMk cId="1097543599" sldId="340"/>
            <ac:picMk id="5" creationId="{B3A322D0-E3C7-1AA8-505E-EF3FE9A9594E}"/>
          </ac:picMkLst>
        </pc:picChg>
        <pc:picChg chg="add mod">
          <ac:chgData name="Vincenzo Mauro Cannizzo" userId="f92e2bfe9a552b74" providerId="LiveId" clId="{61F037DF-CA6E-472D-AE7A-FD0F227FA744}" dt="2024-03-12T20:35:32.804" v="254" actId="14100"/>
          <ac:picMkLst>
            <pc:docMk/>
            <pc:sldMk cId="1097543599" sldId="340"/>
            <ac:picMk id="7" creationId="{C89E8201-8478-7C41-280E-5BDE5220ECB5}"/>
          </ac:picMkLst>
        </pc:picChg>
      </pc:sldChg>
      <pc:sldChg chg="addSp delSp modSp new mod ord">
        <pc:chgData name="Vincenzo Mauro Cannizzo" userId="f92e2bfe9a552b74" providerId="LiveId" clId="{61F037DF-CA6E-472D-AE7A-FD0F227FA744}" dt="2024-03-12T20:45:14.143" v="297" actId="21"/>
        <pc:sldMkLst>
          <pc:docMk/>
          <pc:sldMk cId="2987435907" sldId="341"/>
        </pc:sldMkLst>
        <pc:spChg chg="mod">
          <ac:chgData name="Vincenzo Mauro Cannizzo" userId="f92e2bfe9a552b74" providerId="LiveId" clId="{61F037DF-CA6E-472D-AE7A-FD0F227FA744}" dt="2024-03-12T20:39:59.053" v="282" actId="1076"/>
          <ac:spMkLst>
            <pc:docMk/>
            <pc:sldMk cId="2987435907" sldId="341"/>
            <ac:spMk id="2" creationId="{8FC89F04-F971-F2A7-1E27-BE8139B19DBB}"/>
          </ac:spMkLst>
        </pc:spChg>
        <pc:spChg chg="del">
          <ac:chgData name="Vincenzo Mauro Cannizzo" userId="f92e2bfe9a552b74" providerId="LiveId" clId="{61F037DF-CA6E-472D-AE7A-FD0F227FA744}" dt="2024-03-12T20:39:30.028" v="276" actId="22"/>
          <ac:spMkLst>
            <pc:docMk/>
            <pc:sldMk cId="2987435907" sldId="341"/>
            <ac:spMk id="3" creationId="{9791EDDD-AD1B-2269-E45B-6AF117D1059B}"/>
          </ac:spMkLst>
        </pc:spChg>
        <pc:picChg chg="add mod ord">
          <ac:chgData name="Vincenzo Mauro Cannizzo" userId="f92e2bfe9a552b74" providerId="LiveId" clId="{61F037DF-CA6E-472D-AE7A-FD0F227FA744}" dt="2024-03-12T20:39:51.731" v="281" actId="14100"/>
          <ac:picMkLst>
            <pc:docMk/>
            <pc:sldMk cId="2987435907" sldId="341"/>
            <ac:picMk id="5" creationId="{0F2F19A7-A8FC-6D1C-5064-C30D221B86B0}"/>
          </ac:picMkLst>
        </pc:picChg>
        <pc:picChg chg="add del mod">
          <ac:chgData name="Vincenzo Mauro Cannizzo" userId="f92e2bfe9a552b74" providerId="LiveId" clId="{61F037DF-CA6E-472D-AE7A-FD0F227FA744}" dt="2024-03-12T20:45:14.143" v="297" actId="21"/>
          <ac:picMkLst>
            <pc:docMk/>
            <pc:sldMk cId="2987435907" sldId="341"/>
            <ac:picMk id="7" creationId="{C535AC3F-60F6-8045-4D14-2CD8B775625C}"/>
          </ac:picMkLst>
        </pc:picChg>
        <pc:picChg chg="add del mod">
          <ac:chgData name="Vincenzo Mauro Cannizzo" userId="f92e2bfe9a552b74" providerId="LiveId" clId="{61F037DF-CA6E-472D-AE7A-FD0F227FA744}" dt="2024-03-12T20:45:14.143" v="297" actId="21"/>
          <ac:picMkLst>
            <pc:docMk/>
            <pc:sldMk cId="2987435907" sldId="341"/>
            <ac:picMk id="9" creationId="{A1183166-8189-9E89-4450-933268FC6B63}"/>
          </ac:picMkLst>
        </pc:picChg>
        <pc:picChg chg="add del mod">
          <ac:chgData name="Vincenzo Mauro Cannizzo" userId="f92e2bfe9a552b74" providerId="LiveId" clId="{61F037DF-CA6E-472D-AE7A-FD0F227FA744}" dt="2024-03-12T20:45:14.143" v="297" actId="21"/>
          <ac:picMkLst>
            <pc:docMk/>
            <pc:sldMk cId="2987435907" sldId="341"/>
            <ac:picMk id="11" creationId="{0F34FFE6-32C0-8EB1-9181-8AED3804402E}"/>
          </ac:picMkLst>
        </pc:picChg>
        <pc:picChg chg="add del mod">
          <ac:chgData name="Vincenzo Mauro Cannizzo" userId="f92e2bfe9a552b74" providerId="LiveId" clId="{61F037DF-CA6E-472D-AE7A-FD0F227FA744}" dt="2024-03-12T20:45:14.143" v="297" actId="21"/>
          <ac:picMkLst>
            <pc:docMk/>
            <pc:sldMk cId="2987435907" sldId="341"/>
            <ac:picMk id="13" creationId="{4EC82FE9-0577-6129-3CF9-ADF16EADE5D3}"/>
          </ac:picMkLst>
        </pc:picChg>
      </pc:sldChg>
      <pc:sldChg chg="addSp delSp modSp new mod ord">
        <pc:chgData name="Vincenzo Mauro Cannizzo" userId="f92e2bfe9a552b74" providerId="LiveId" clId="{61F037DF-CA6E-472D-AE7A-FD0F227FA744}" dt="2024-03-12T20:46:23.404" v="314" actId="1076"/>
        <pc:sldMkLst>
          <pc:docMk/>
          <pc:sldMk cId="3159797853" sldId="342"/>
        </pc:sldMkLst>
        <pc:spChg chg="del">
          <ac:chgData name="Vincenzo Mauro Cannizzo" userId="f92e2bfe9a552b74" providerId="LiveId" clId="{61F037DF-CA6E-472D-AE7A-FD0F227FA744}" dt="2024-03-12T20:45:00.689" v="296"/>
          <ac:spMkLst>
            <pc:docMk/>
            <pc:sldMk cId="3159797853" sldId="342"/>
            <ac:spMk id="2" creationId="{1D152BC5-FDB0-E97F-8162-07E77AEC4A73}"/>
          </ac:spMkLst>
        </pc:spChg>
        <pc:spChg chg="del">
          <ac:chgData name="Vincenzo Mauro Cannizzo" userId="f92e2bfe9a552b74" providerId="LiveId" clId="{61F037DF-CA6E-472D-AE7A-FD0F227FA744}" dt="2024-03-12T20:45:26.529" v="300" actId="478"/>
          <ac:spMkLst>
            <pc:docMk/>
            <pc:sldMk cId="3159797853" sldId="342"/>
            <ac:spMk id="3" creationId="{46B19F3E-9A10-990F-D319-BEF2A81AC2CE}"/>
          </ac:spMkLst>
        </pc:spChg>
        <pc:spChg chg="add mod">
          <ac:chgData name="Vincenzo Mauro Cannizzo" userId="f92e2bfe9a552b74" providerId="LiveId" clId="{61F037DF-CA6E-472D-AE7A-FD0F227FA744}" dt="2024-03-12T20:45:00.689" v="296"/>
          <ac:spMkLst>
            <pc:docMk/>
            <pc:sldMk cId="3159797853" sldId="342"/>
            <ac:spMk id="4" creationId="{D5E40DBC-3985-F893-8A22-3C8BE12495E0}"/>
          </ac:spMkLst>
        </pc:spChg>
        <pc:picChg chg="add mod">
          <ac:chgData name="Vincenzo Mauro Cannizzo" userId="f92e2bfe9a552b74" providerId="LiveId" clId="{61F037DF-CA6E-472D-AE7A-FD0F227FA744}" dt="2024-03-12T20:46:05.619" v="310" actId="14100"/>
          <ac:picMkLst>
            <pc:docMk/>
            <pc:sldMk cId="3159797853" sldId="342"/>
            <ac:picMk id="5" creationId="{EBFDD221-D658-4818-6102-E492702D5489}"/>
          </ac:picMkLst>
        </pc:picChg>
        <pc:picChg chg="add mod">
          <ac:chgData name="Vincenzo Mauro Cannizzo" userId="f92e2bfe9a552b74" providerId="LiveId" clId="{61F037DF-CA6E-472D-AE7A-FD0F227FA744}" dt="2024-03-12T20:45:57.676" v="309" actId="1076"/>
          <ac:picMkLst>
            <pc:docMk/>
            <pc:sldMk cId="3159797853" sldId="342"/>
            <ac:picMk id="6" creationId="{E94ED08F-C74A-CE3C-0CF9-C6756A2A93CA}"/>
          </ac:picMkLst>
        </pc:picChg>
        <pc:picChg chg="add mod">
          <ac:chgData name="Vincenzo Mauro Cannizzo" userId="f92e2bfe9a552b74" providerId="LiveId" clId="{61F037DF-CA6E-472D-AE7A-FD0F227FA744}" dt="2024-03-12T20:46:13.505" v="311" actId="1076"/>
          <ac:picMkLst>
            <pc:docMk/>
            <pc:sldMk cId="3159797853" sldId="342"/>
            <ac:picMk id="7" creationId="{F2F5DD32-187E-4B29-BB1E-2F9F2B8FAF8E}"/>
          </ac:picMkLst>
        </pc:picChg>
        <pc:picChg chg="add mod">
          <ac:chgData name="Vincenzo Mauro Cannizzo" userId="f92e2bfe9a552b74" providerId="LiveId" clId="{61F037DF-CA6E-472D-AE7A-FD0F227FA744}" dt="2024-03-12T20:46:23.404" v="314" actId="1076"/>
          <ac:picMkLst>
            <pc:docMk/>
            <pc:sldMk cId="3159797853" sldId="342"/>
            <ac:picMk id="8" creationId="{DB5F3772-F75B-E730-38AF-4868D428306F}"/>
          </ac:picMkLst>
        </pc:picChg>
      </pc:sldChg>
      <pc:sldChg chg="addSp delSp modSp new mod">
        <pc:chgData name="Vincenzo Mauro Cannizzo" userId="f92e2bfe9a552b74" providerId="LiveId" clId="{61F037DF-CA6E-472D-AE7A-FD0F227FA744}" dt="2024-03-19T17:06:51.013" v="346" actId="1076"/>
        <pc:sldMkLst>
          <pc:docMk/>
          <pc:sldMk cId="662021150" sldId="343"/>
        </pc:sldMkLst>
        <pc:spChg chg="mod">
          <ac:chgData name="Vincenzo Mauro Cannizzo" userId="f92e2bfe9a552b74" providerId="LiveId" clId="{61F037DF-CA6E-472D-AE7A-FD0F227FA744}" dt="2024-03-12T20:47:36.024" v="319" actId="20577"/>
          <ac:spMkLst>
            <pc:docMk/>
            <pc:sldMk cId="662021150" sldId="343"/>
            <ac:spMk id="2" creationId="{B1B803CF-24F5-B74F-AF06-C2C45A0A9CA1}"/>
          </ac:spMkLst>
        </pc:spChg>
        <pc:spChg chg="del">
          <ac:chgData name="Vincenzo Mauro Cannizzo" userId="f92e2bfe9a552b74" providerId="LiveId" clId="{61F037DF-CA6E-472D-AE7A-FD0F227FA744}" dt="2024-03-19T17:06:39.878" v="343" actId="22"/>
          <ac:spMkLst>
            <pc:docMk/>
            <pc:sldMk cId="662021150" sldId="343"/>
            <ac:spMk id="3" creationId="{3DE7953D-52C3-2F1D-DD2F-F68FBED74C3D}"/>
          </ac:spMkLst>
        </pc:spChg>
        <pc:picChg chg="add mod ord">
          <ac:chgData name="Vincenzo Mauro Cannizzo" userId="f92e2bfe9a552b74" providerId="LiveId" clId="{61F037DF-CA6E-472D-AE7A-FD0F227FA744}" dt="2024-03-19T17:06:51.013" v="346" actId="1076"/>
          <ac:picMkLst>
            <pc:docMk/>
            <pc:sldMk cId="662021150" sldId="343"/>
            <ac:picMk id="5" creationId="{7B706746-3454-D6F2-766D-48A07209FA48}"/>
          </ac:picMkLst>
        </pc:picChg>
      </pc:sldChg>
      <pc:sldChg chg="modSp new mod">
        <pc:chgData name="Vincenzo Mauro Cannizzo" userId="f92e2bfe9a552b74" providerId="LiveId" clId="{61F037DF-CA6E-472D-AE7A-FD0F227FA744}" dt="2024-03-19T17:23:13.120" v="375"/>
        <pc:sldMkLst>
          <pc:docMk/>
          <pc:sldMk cId="125540693" sldId="344"/>
        </pc:sldMkLst>
        <pc:spChg chg="mod">
          <ac:chgData name="Vincenzo Mauro Cannizzo" userId="f92e2bfe9a552b74" providerId="LiveId" clId="{61F037DF-CA6E-472D-AE7A-FD0F227FA744}" dt="2024-03-19T17:08:50.569" v="374" actId="20577"/>
          <ac:spMkLst>
            <pc:docMk/>
            <pc:sldMk cId="125540693" sldId="344"/>
            <ac:spMk id="2" creationId="{63ECB56C-466D-8A6F-812D-8382B699DFCE}"/>
          </ac:spMkLst>
        </pc:spChg>
        <pc:spChg chg="mod">
          <ac:chgData name="Vincenzo Mauro Cannizzo" userId="f92e2bfe9a552b74" providerId="LiveId" clId="{61F037DF-CA6E-472D-AE7A-FD0F227FA744}" dt="2024-03-19T17:23:13.120" v="375"/>
          <ac:spMkLst>
            <pc:docMk/>
            <pc:sldMk cId="125540693" sldId="344"/>
            <ac:spMk id="3" creationId="{8DE88989-0982-02B1-CD1A-3F90D016BC47}"/>
          </ac:spMkLst>
        </pc:spChg>
      </pc:sldChg>
      <pc:sldChg chg="addSp delSp modSp new mod">
        <pc:chgData name="Vincenzo Mauro Cannizzo" userId="f92e2bfe9a552b74" providerId="LiveId" clId="{61F037DF-CA6E-472D-AE7A-FD0F227FA744}" dt="2024-03-19T17:27:26.819" v="400" actId="1076"/>
        <pc:sldMkLst>
          <pc:docMk/>
          <pc:sldMk cId="1095952447" sldId="345"/>
        </pc:sldMkLst>
        <pc:spChg chg="mod">
          <ac:chgData name="Vincenzo Mauro Cannizzo" userId="f92e2bfe9a552b74" providerId="LiveId" clId="{61F037DF-CA6E-472D-AE7A-FD0F227FA744}" dt="2024-03-19T17:26:58.789" v="395" actId="20577"/>
          <ac:spMkLst>
            <pc:docMk/>
            <pc:sldMk cId="1095952447" sldId="345"/>
            <ac:spMk id="2" creationId="{12242534-2D46-4BF0-9AA0-203DB789AC4E}"/>
          </ac:spMkLst>
        </pc:spChg>
        <pc:spChg chg="del">
          <ac:chgData name="Vincenzo Mauro Cannizzo" userId="f92e2bfe9a552b74" providerId="LiveId" clId="{61F037DF-CA6E-472D-AE7A-FD0F227FA744}" dt="2024-03-19T17:27:03.299" v="396" actId="22"/>
          <ac:spMkLst>
            <pc:docMk/>
            <pc:sldMk cId="1095952447" sldId="345"/>
            <ac:spMk id="3" creationId="{E28A90DE-3416-897C-C4DF-A0BD4E554EF6}"/>
          </ac:spMkLst>
        </pc:spChg>
        <pc:picChg chg="add mod ord">
          <ac:chgData name="Vincenzo Mauro Cannizzo" userId="f92e2bfe9a552b74" providerId="LiveId" clId="{61F037DF-CA6E-472D-AE7A-FD0F227FA744}" dt="2024-03-19T17:27:26.819" v="400" actId="1076"/>
          <ac:picMkLst>
            <pc:docMk/>
            <pc:sldMk cId="1095952447" sldId="345"/>
            <ac:picMk id="5" creationId="{66B28AE0-5EE8-A671-C1E1-F8F666380A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3F708D-B1F5-48E2-8249-F5F163E0D1BE}" type="datetime1">
              <a:rPr lang="it-IT" smtClean="0"/>
              <a:t>07/06/2024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C3086C9-2826-46AE-BD8E-F12CB3F9C8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8D79D44-2902-4254-AA83-1BBB5AF3DF4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FAD0BC5-116C-42CF-8B28-245F66D50665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8882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FAD0BC5-116C-42CF-8B28-245F66D5066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50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993418-B042-4F3D-A1A4-7F6538776AB1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279439-4362-499E-B7D5-FB214A792845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8AF5F5-C449-40DB-AF9F-C85B3633CB5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Immagin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ttangolo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7047D3-4337-45B2-B17C-23C3F743B72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6" name="Casella di testo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it-IT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7" name="Casella di testo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it-IT" sz="72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Immagin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ttangolo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lo stile del titolo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FF4E77-BC4A-4994-A847-685C5E6911B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Immagin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ttangolo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it-IT" noProof="1"/>
              <a:t>Fare clic per modificare lo stile del titolo dello schema</a:t>
            </a:r>
          </a:p>
        </p:txBody>
      </p:sp>
      <p:sp>
        <p:nvSpPr>
          <p:cNvPr id="7" name="Segnaposto testo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1"/>
              <a:t>Fare clic per modificare gli stili del testo dello schema</a:t>
            </a:r>
          </a:p>
        </p:txBody>
      </p:sp>
      <p:sp>
        <p:nvSpPr>
          <p:cNvPr id="8" name="Segnaposto testo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1"/>
              <a:t>Fare clic per modificare gli stili del testo dello schema</a:t>
            </a:r>
          </a:p>
        </p:txBody>
      </p:sp>
      <p:sp>
        <p:nvSpPr>
          <p:cNvPr id="9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1"/>
              <a:t>Fare clic per modificare gli stili del testo dello schema</a:t>
            </a:r>
          </a:p>
        </p:txBody>
      </p:sp>
      <p:sp>
        <p:nvSpPr>
          <p:cNvPr id="10" name="Segnaposto testo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1"/>
              <a:t>Fare clic per modificare gli stili del testo dello schema</a:t>
            </a:r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1"/>
              <a:t>Fare clic per modificare gli stili del testo dello schema</a:t>
            </a:r>
          </a:p>
        </p:txBody>
      </p:sp>
      <p:sp>
        <p:nvSpPr>
          <p:cNvPr id="12" name="Segnaposto testo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1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DCE639-5D79-4910-8C4F-0121BA08113A}" type="datetime1">
              <a:rPr lang="it-IT" noProof="1" dirty="0" smtClean="0"/>
              <a:t>07/06/2024</a:t>
            </a:fld>
            <a:endParaRPr lang="it-IT" noProof="1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1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1" dirty="0" smtClean="0"/>
              <a:t>‹N›</a:t>
            </a:fld>
            <a:endParaRPr lang="it-IT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nna 3 immag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olo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9" name="Segnaposto testo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1" name="Segnaposto testo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immagine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4" name="Segnaposto testo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5" name="Segnaposto testo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6" name="Segnaposto immagine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7" name="Segnaposto testo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43CC7C-396B-43D9-9ECD-5569F233FE9E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81113A-CC7B-4ACC-BF24-FF87688CD2C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ttangolo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1EB3C886-0BDB-4F35-81A2-39200D4559A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Immagin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ttangolo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55EA50-2EC9-4B33-A35D-AC49EB93D119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Immagin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ttangolo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9EEABA-BCE7-476B-9A0E-F325CE9D5FBF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E6B3FD-293E-4DBF-BE83-C86DBD6B6787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Immagin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ttangolo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1F2F68-95CA-4200-AB6A-CDFFB7532A6E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Immagin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ttangolo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7550981" y="5936187"/>
            <a:ext cx="2743200" cy="365125"/>
          </a:xfrm>
        </p:spPr>
        <p:txBody>
          <a:bodyPr rtlCol="0"/>
          <a:lstStyle/>
          <a:p>
            <a:pPr rtl="0"/>
            <a:fld id="{A020375D-CDFC-4B38-A25D-0EE15E1A5628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870660" cy="365125"/>
          </a:xfrm>
        </p:spPr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729455" y="753227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672589-0555-4F2B-8DFE-D81593179FA6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9B175-B47C-481D-B9D5-A5FEC3D453B6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Immagin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ttangolo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1E2BBD-DC4A-47A5-9A3A-5D4305B63FED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it-IT" noProof="0" smtClean="0"/>
              <a:t>‹N›</a:t>
            </a:fld>
            <a:endParaRPr lang="it-IT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118302-1F3D-4A7B-9312-2F2711247663}" type="datetime1">
              <a:rPr lang="it-IT" noProof="0" smtClean="0"/>
              <a:t>07/06/2024</a:t>
            </a:fld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ixhyPN0r3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jzPFldpAMM&amp;t=116s" TargetMode="External"/><Relationship Id="rId4" Type="http://schemas.openxmlformats.org/officeDocument/2006/relationships/hyperlink" Target="https://www.youtube.com/watch?v=t5GmfQKfw9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astratta geometrica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 rtlCol="0">
            <a:normAutofit/>
          </a:bodyPr>
          <a:lstStyle/>
          <a:p>
            <a:r>
              <a:rPr lang="it-IT" sz="4800" dirty="0"/>
              <a:t>La fusione nucleare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DDDF4C1-54C6-F1A6-8264-CA42639AE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2469" y="2608459"/>
            <a:ext cx="2895600" cy="41338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9701F1-DF9D-29A9-F73E-8E2786DD35EE}"/>
              </a:ext>
            </a:extLst>
          </p:cNvPr>
          <p:cNvSpPr txBox="1"/>
          <p:nvPr/>
        </p:nvSpPr>
        <p:spPr>
          <a:xfrm>
            <a:off x="9579076" y="6085409"/>
            <a:ext cx="2381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Fonte: EURESIS.ORG</a:t>
            </a:r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B803CF-24F5-B74F-AF06-C2C45A0A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ITER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B706746-3454-D6F2-766D-48A07209F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549" y="2112709"/>
            <a:ext cx="9790611" cy="4654947"/>
          </a:xfrm>
        </p:spPr>
      </p:pic>
    </p:spTree>
    <p:extLst>
      <p:ext uri="{BB962C8B-B14F-4D97-AF65-F5344CB8AC3E}">
        <p14:creationId xmlns:p14="http://schemas.microsoft.com/office/powerpoint/2010/main" val="662021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ECB56C-466D-8A6F-812D-8382B699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fusione inerziale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DE88989-0982-02B1-CD1A-3F90D016B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How NIF Works (youtube.com)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540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242534-2D46-4BF0-9AA0-203DB789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ne vale la pena?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6B28AE0-5EE8-A671-C1E1-F8F666380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94" y="2168539"/>
            <a:ext cx="11984612" cy="4445273"/>
          </a:xfrm>
        </p:spPr>
      </p:pic>
    </p:spTree>
    <p:extLst>
      <p:ext uri="{BB962C8B-B14F-4D97-AF65-F5344CB8AC3E}">
        <p14:creationId xmlns:p14="http://schemas.microsoft.com/office/powerpoint/2010/main" val="109595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po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ttangolo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/>
            </a:p>
          </p:txBody>
        </p:sp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Immagine 9" descr="immagine astratta geometrica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ttangolo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6" y="711664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Cos’è la fusione</a:t>
            </a:r>
          </a:p>
        </p:txBody>
      </p:sp>
      <p:pic>
        <p:nvPicPr>
          <p:cNvPr id="77" name="Immagin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FA23C685-A68F-F5F1-F7AA-E4F932109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610841" y="-11148"/>
            <a:ext cx="8581161" cy="6869149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584B40C-ACBA-D001-AE62-7B9B45658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66" y="2644276"/>
            <a:ext cx="3492868" cy="28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4B89554-3EE0-D83F-6D4F-16913A1D5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77" y="2796747"/>
            <a:ext cx="7582109" cy="143754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90B6940-BDD7-FEAD-BC43-E9776BACF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7"/>
          <a:stretch/>
        </p:blipFill>
        <p:spPr>
          <a:xfrm>
            <a:off x="5398941" y="0"/>
            <a:ext cx="6793060" cy="272602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BBC057-F326-2220-8A09-46CE5D944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4"/>
          <a:stretch/>
        </p:blipFill>
        <p:spPr>
          <a:xfrm>
            <a:off x="7656084" y="2796747"/>
            <a:ext cx="4154467" cy="3933045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7E2D0290-7485-CEFF-7683-EAFFD012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11" y="747738"/>
            <a:ext cx="5041629" cy="1080938"/>
          </a:xfrm>
        </p:spPr>
        <p:txBody>
          <a:bodyPr rtlCol="0">
            <a:normAutofit/>
          </a:bodyPr>
          <a:lstStyle/>
          <a:p>
            <a:pPr rtl="0"/>
            <a:r>
              <a:rPr lang="it-IT" dirty="0"/>
              <a:t>La fusione in </a:t>
            </a:r>
            <a:r>
              <a:rPr lang="it-IT" dirty="0" err="1"/>
              <a:t>laoratorio</a:t>
            </a:r>
            <a:endParaRPr lang="it-IT" dirty="0"/>
          </a:p>
        </p:txBody>
      </p:sp>
      <p:pic>
        <p:nvPicPr>
          <p:cNvPr id="11" name="Segnaposto contenuto 8">
            <a:extLst>
              <a:ext uri="{FF2B5EF4-FFF2-40B4-BE49-F238E27FC236}">
                <a16:creationId xmlns:a16="http://schemas.microsoft.com/office/drawing/2014/main" id="{F037EAEA-29C3-BC9A-3766-BF9B81403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160" y="4570641"/>
            <a:ext cx="5485225" cy="18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24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4BAE78-B1F0-1407-82F8-CA0E72FB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Confinare il plasma</a:t>
            </a: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C4EA05A0-FE18-0583-85C8-054F4E0B3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755" y="3285367"/>
            <a:ext cx="7887865" cy="1570971"/>
          </a:xfrm>
        </p:spPr>
      </p:pic>
    </p:spTree>
    <p:extLst>
      <p:ext uri="{BB962C8B-B14F-4D97-AF65-F5344CB8AC3E}">
        <p14:creationId xmlns:p14="http://schemas.microsoft.com/office/powerpoint/2010/main" val="3457419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6D7EE9-7CDD-024F-8BC4-58593DA1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Confinamento magnetico</a:t>
            </a:r>
          </a:p>
        </p:txBody>
      </p:sp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15B58CB6-3A87-5BFA-06D5-185AA6DC9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886" t="20133"/>
          <a:stretch/>
        </p:blipFill>
        <p:spPr>
          <a:xfrm>
            <a:off x="10463988" y="544371"/>
            <a:ext cx="1728012" cy="149865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033C70F-E23D-7E78-11D6-0808FAC2E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6" y="3337583"/>
            <a:ext cx="4238625" cy="197167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D22060-9C96-274A-2F79-542ADEAC8C5F}"/>
              </a:ext>
            </a:extLst>
          </p:cNvPr>
          <p:cNvSpPr txBox="1"/>
          <p:nvPr/>
        </p:nvSpPr>
        <p:spPr>
          <a:xfrm>
            <a:off x="185738" y="5844886"/>
            <a:ext cx="3482253" cy="667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hlinkClick r:id="rId4"/>
              </a:rPr>
              <a:t>Magnetic</a:t>
            </a:r>
            <a:r>
              <a:rPr lang="it-IT" dirty="0">
                <a:hlinkClick r:id="rId4"/>
              </a:rPr>
              <a:t> </a:t>
            </a:r>
            <a:r>
              <a:rPr lang="it-IT" dirty="0" err="1">
                <a:hlinkClick r:id="rId4"/>
              </a:rPr>
              <a:t>Confinement</a:t>
            </a:r>
            <a:r>
              <a:rPr lang="it-IT" dirty="0">
                <a:hlinkClick r:id="rId4"/>
              </a:rPr>
              <a:t> (360 VR) (youtube.com)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A12FF1-BB98-7241-37CF-41F621A91B11}"/>
              </a:ext>
            </a:extLst>
          </p:cNvPr>
          <p:cNvSpPr txBox="1"/>
          <p:nvPr/>
        </p:nvSpPr>
        <p:spPr>
          <a:xfrm>
            <a:off x="4908405" y="5944297"/>
            <a:ext cx="6096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GAMECHANGERS ENI MAKER FAIRE (youtube.com)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7151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923A8-D421-4A09-DB73-D445740F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Confinamento inerziale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634FBE0-C7D3-E87A-65CA-538E9D6D3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4799" y="3039155"/>
            <a:ext cx="4219575" cy="241935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B97106-C7B5-675D-4358-48E999270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634" y="540986"/>
            <a:ext cx="1688538" cy="1639100"/>
          </a:xfrm>
          <a:prstGeom prst="rect">
            <a:avLst/>
          </a:prstGeom>
        </p:spPr>
      </p:pic>
      <p:pic>
        <p:nvPicPr>
          <p:cNvPr id="3" name="Researchers find new ways to steer fusion with lasers and magnetic fields">
            <a:hlinkClick r:id="" action="ppaction://media"/>
            <a:extLst>
              <a:ext uri="{FF2B5EF4-FFF2-40B4-BE49-F238E27FC236}">
                <a16:creationId xmlns:a16="http://schemas.microsoft.com/office/drawing/2014/main" id="{6D25421B-4A1F-C4C1-5BA8-BD4D058125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2895" y="2254169"/>
            <a:ext cx="7656277" cy="430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A11CF-1910-0FFB-1128-FF1E8D949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tokamak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3A322D0-E3C7-1AA8-505E-EF3FE9A9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58" y="2039193"/>
            <a:ext cx="5467774" cy="4705673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89E8201-8478-7C41-280E-5BDE5220E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291" y="2039193"/>
            <a:ext cx="6434851" cy="47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43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89F04-F971-F2A7-1E27-BE8139B1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87" y="745136"/>
            <a:ext cx="9613861" cy="1080938"/>
          </a:xfrm>
        </p:spPr>
        <p:txBody>
          <a:bodyPr/>
          <a:lstStyle/>
          <a:p>
            <a:r>
              <a:rPr lang="it-IT" dirty="0"/>
              <a:t>Più caldo del sole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2F19A7-A8FC-6D1C-5064-C30D221B8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986" y="1"/>
            <a:ext cx="7709013" cy="6858000"/>
          </a:xfrm>
        </p:spPr>
      </p:pic>
    </p:spTree>
    <p:extLst>
      <p:ext uri="{BB962C8B-B14F-4D97-AF65-F5344CB8AC3E}">
        <p14:creationId xmlns:p14="http://schemas.microsoft.com/office/powerpoint/2010/main" val="2987435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5E40DBC-3985-F893-8A22-3C8BE1249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r>
              <a:rPr lang="it-IT" dirty="0"/>
              <a:t>Più caldo del sole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BFDD221-D658-4818-6102-E492702D5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23" y="2167998"/>
            <a:ext cx="5497031" cy="18192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4ED08F-C74A-CE3C-0CF9-C6756A2A9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68" y="3046728"/>
            <a:ext cx="6147142" cy="243566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F5DD32-187E-4B29-BB1E-2F9F2B8FAF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23" y="4318125"/>
            <a:ext cx="1303647" cy="23285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B5F3772-F75B-E730-38AF-4868D4283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070" y="4638832"/>
            <a:ext cx="4105983" cy="168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97853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o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562_TF11161285.potx" id="{81192868-A810-4C5F-A3AF-D3FA7D3FD62B}" vid="{4AF8D9E4-2D8E-499C-BFC6-7705594A281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Berlino</Template>
  <TotalTime>0</TotalTime>
  <Words>72</Words>
  <Application>Microsoft Office PowerPoint</Application>
  <PresentationFormat>Widescreen</PresentationFormat>
  <Paragraphs>18</Paragraphs>
  <Slides>12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Trebuchet MS</vt:lpstr>
      <vt:lpstr>Berlino</vt:lpstr>
      <vt:lpstr>La fusione nucleare</vt:lpstr>
      <vt:lpstr>Cos’è la fusione</vt:lpstr>
      <vt:lpstr>La fusione in laoratorio</vt:lpstr>
      <vt:lpstr>Confinare il plasma</vt:lpstr>
      <vt:lpstr>Confinamento magnetico</vt:lpstr>
      <vt:lpstr>Confinamento inerziale</vt:lpstr>
      <vt:lpstr>Il tokamak</vt:lpstr>
      <vt:lpstr>Più caldo del sole</vt:lpstr>
      <vt:lpstr>Più caldo del sole</vt:lpstr>
      <vt:lpstr>ITER</vt:lpstr>
      <vt:lpstr>La fusione inerziale </vt:lpstr>
      <vt:lpstr>Ma ne vale la pena?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Lorem Ipsum</dc:title>
  <dc:creator>Vincenzo Mauro Cannizzo</dc:creator>
  <cp:lastModifiedBy>Mauro Cannizzo</cp:lastModifiedBy>
  <cp:revision>2</cp:revision>
  <dcterms:created xsi:type="dcterms:W3CDTF">2024-02-02T08:55:42Z</dcterms:created>
  <dcterms:modified xsi:type="dcterms:W3CDTF">2024-06-07T13:02:00Z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