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5" r:id="rId3"/>
    <p:sldId id="280" r:id="rId4"/>
    <p:sldId id="267" r:id="rId5"/>
    <p:sldId id="273" r:id="rId6"/>
    <p:sldId id="266" r:id="rId7"/>
    <p:sldId id="268" r:id="rId8"/>
    <p:sldId id="269" r:id="rId9"/>
    <p:sldId id="270" r:id="rId10"/>
    <p:sldId id="272" r:id="rId11"/>
    <p:sldId id="277" r:id="rId12"/>
    <p:sldId id="271" r:id="rId13"/>
    <p:sldId id="279" r:id="rId14"/>
    <p:sldId id="278" r:id="rId15"/>
    <p:sldId id="281" r:id="rId16"/>
    <p:sldId id="274" r:id="rId17"/>
    <p:sldId id="276" r:id="rId18"/>
    <p:sldId id="275" r:id="rId19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660E84-B9B1-4B8C-83D8-0CAE6487ADB7}" v="56" dt="2024-02-07T14:00:33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76034" autoAdjust="0"/>
  </p:normalViewPr>
  <p:slideViewPr>
    <p:cSldViewPr snapToGrid="0">
      <p:cViewPr varScale="1">
        <p:scale>
          <a:sx n="74" d="100"/>
          <a:sy n="74" d="100"/>
        </p:scale>
        <p:origin x="64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E5660E84-B9B1-4B8C-83D8-0CAE6487ADB7}"/>
    <pc:docChg chg="undo custSel addSld delSld modSld sldOrd">
      <pc:chgData name="Vincenzo Mauro Cannizzo" userId="f92e2bfe9a552b74" providerId="LiveId" clId="{E5660E84-B9B1-4B8C-83D8-0CAE6487ADB7}" dt="2024-03-12T19:34:05.616" v="3352" actId="14100"/>
      <pc:docMkLst>
        <pc:docMk/>
      </pc:docMkLst>
      <pc:sldChg chg="addSp delSp modSp mod">
        <pc:chgData name="Vincenzo Mauro Cannizzo" userId="f92e2bfe9a552b74" providerId="LiveId" clId="{E5660E84-B9B1-4B8C-83D8-0CAE6487ADB7}" dt="2024-01-15T09:20:03.013" v="2990" actId="20577"/>
        <pc:sldMkLst>
          <pc:docMk/>
          <pc:sldMk cId="4144221" sldId="256"/>
        </pc:sldMkLst>
        <pc:spChg chg="mod">
          <ac:chgData name="Vincenzo Mauro Cannizzo" userId="f92e2bfe9a552b74" providerId="LiveId" clId="{E5660E84-B9B1-4B8C-83D8-0CAE6487ADB7}" dt="2024-01-15T09:20:03.013" v="2990" actId="20577"/>
          <ac:spMkLst>
            <pc:docMk/>
            <pc:sldMk cId="4144221" sldId="256"/>
            <ac:spMk id="3" creationId="{57BF5137-F7F5-9B0C-7899-FCDCDC18F87D}"/>
          </ac:spMkLst>
        </pc:spChg>
        <pc:picChg chg="del">
          <ac:chgData name="Vincenzo Mauro Cannizzo" userId="f92e2bfe9a552b74" providerId="LiveId" clId="{E5660E84-B9B1-4B8C-83D8-0CAE6487ADB7}" dt="2024-01-03T16:21:59.073" v="737" actId="478"/>
          <ac:picMkLst>
            <pc:docMk/>
            <pc:sldMk cId="4144221" sldId="256"/>
            <ac:picMk id="6" creationId="{4C7016CB-122A-B448-4189-100946E31F31}"/>
          </ac:picMkLst>
        </pc:picChg>
        <pc:picChg chg="add mod">
          <ac:chgData name="Vincenzo Mauro Cannizzo" userId="f92e2bfe9a552b74" providerId="LiveId" clId="{E5660E84-B9B1-4B8C-83D8-0CAE6487ADB7}" dt="2024-01-03T16:22:06.606" v="739" actId="1076"/>
          <ac:picMkLst>
            <pc:docMk/>
            <pc:sldMk cId="4144221" sldId="256"/>
            <ac:picMk id="2050" creationId="{5F357639-BF29-F965-273D-7402352B1082}"/>
          </ac:picMkLst>
        </pc:picChg>
      </pc:sldChg>
      <pc:sldChg chg="addSp modSp mod modNotesTx">
        <pc:chgData name="Vincenzo Mauro Cannizzo" userId="f92e2bfe9a552b74" providerId="LiveId" clId="{E5660E84-B9B1-4B8C-83D8-0CAE6487ADB7}" dt="2024-01-03T16:34:26.465" v="889" actId="14100"/>
        <pc:sldMkLst>
          <pc:docMk/>
          <pc:sldMk cId="2560292826" sldId="265"/>
        </pc:sldMkLst>
        <pc:picChg chg="mod">
          <ac:chgData name="Vincenzo Mauro Cannizzo" userId="f92e2bfe9a552b74" providerId="LiveId" clId="{E5660E84-B9B1-4B8C-83D8-0CAE6487ADB7}" dt="2024-01-03T16:07:27.679" v="3" actId="1076"/>
          <ac:picMkLst>
            <pc:docMk/>
            <pc:sldMk cId="2560292826" sldId="265"/>
            <ac:picMk id="6" creationId="{9770AA4B-577A-7172-722F-935A97B986C1}"/>
          </ac:picMkLst>
        </pc:picChg>
        <pc:picChg chg="add mod">
          <ac:chgData name="Vincenzo Mauro Cannizzo" userId="f92e2bfe9a552b74" providerId="LiveId" clId="{E5660E84-B9B1-4B8C-83D8-0CAE6487ADB7}" dt="2024-01-03T16:13:06.978" v="352" actId="1076"/>
          <ac:picMkLst>
            <pc:docMk/>
            <pc:sldMk cId="2560292826" sldId="265"/>
            <ac:picMk id="7" creationId="{0E5FD69A-F0FE-C9B6-467E-B8825A4EC65D}"/>
          </ac:picMkLst>
        </pc:picChg>
        <pc:picChg chg="add mod">
          <ac:chgData name="Vincenzo Mauro Cannizzo" userId="f92e2bfe9a552b74" providerId="LiveId" clId="{E5660E84-B9B1-4B8C-83D8-0CAE6487ADB7}" dt="2024-01-03T16:34:26.465" v="889" actId="14100"/>
          <ac:picMkLst>
            <pc:docMk/>
            <pc:sldMk cId="2560292826" sldId="265"/>
            <ac:picMk id="8" creationId="{6F3CC849-D955-2EAD-6EF2-8F8D240F72C7}"/>
          </ac:picMkLst>
        </pc:picChg>
      </pc:sldChg>
      <pc:sldChg chg="addSp delSp modSp mod modAnim modNotesTx">
        <pc:chgData name="Vincenzo Mauro Cannizzo" userId="f92e2bfe9a552b74" providerId="LiveId" clId="{E5660E84-B9B1-4B8C-83D8-0CAE6487ADB7}" dt="2024-01-03T17:17:58.958" v="1178" actId="1076"/>
        <pc:sldMkLst>
          <pc:docMk/>
          <pc:sldMk cId="2141989672" sldId="266"/>
        </pc:sldMkLst>
        <pc:spChg chg="mod">
          <ac:chgData name="Vincenzo Mauro Cannizzo" userId="f92e2bfe9a552b74" providerId="LiveId" clId="{E5660E84-B9B1-4B8C-83D8-0CAE6487ADB7}" dt="2024-01-03T16:30:53.693" v="857" actId="113"/>
          <ac:spMkLst>
            <pc:docMk/>
            <pc:sldMk cId="2141989672" sldId="266"/>
            <ac:spMk id="2" creationId="{6B9D9239-E40F-0399-ABEF-7F01AE60A2B0}"/>
          </ac:spMkLst>
        </pc:spChg>
        <pc:spChg chg="del">
          <ac:chgData name="Vincenzo Mauro Cannizzo" userId="f92e2bfe9a552b74" providerId="LiveId" clId="{E5660E84-B9B1-4B8C-83D8-0CAE6487ADB7}" dt="2024-01-03T16:31:00.642" v="858" actId="478"/>
          <ac:spMkLst>
            <pc:docMk/>
            <pc:sldMk cId="2141989672" sldId="266"/>
            <ac:spMk id="3" creationId="{4DDE18A3-5E34-597B-5944-BEA0DDA23E6D}"/>
          </ac:spMkLst>
        </pc:spChg>
        <pc:spChg chg="del">
          <ac:chgData name="Vincenzo Mauro Cannizzo" userId="f92e2bfe9a552b74" providerId="LiveId" clId="{E5660E84-B9B1-4B8C-83D8-0CAE6487ADB7}" dt="2024-01-03T16:31:18.112" v="860" actId="478"/>
          <ac:spMkLst>
            <pc:docMk/>
            <pc:sldMk cId="2141989672" sldId="266"/>
            <ac:spMk id="4" creationId="{801D0C73-1FBC-69A9-A9DD-1ADDD9D7287B}"/>
          </ac:spMkLst>
        </pc:spChg>
        <pc:spChg chg="del">
          <ac:chgData name="Vincenzo Mauro Cannizzo" userId="f92e2bfe9a552b74" providerId="LiveId" clId="{E5660E84-B9B1-4B8C-83D8-0CAE6487ADB7}" dt="2024-01-03T16:31:06.760" v="859" actId="478"/>
          <ac:spMkLst>
            <pc:docMk/>
            <pc:sldMk cId="2141989672" sldId="266"/>
            <ac:spMk id="6" creationId="{B573F00E-C9D1-8DE5-F2FD-D150C01F33AA}"/>
          </ac:spMkLst>
        </pc:spChg>
        <pc:spChg chg="add del mod">
          <ac:chgData name="Vincenzo Mauro Cannizzo" userId="f92e2bfe9a552b74" providerId="LiveId" clId="{E5660E84-B9B1-4B8C-83D8-0CAE6487ADB7}" dt="2024-01-03T16:31:36.051" v="861"/>
          <ac:spMkLst>
            <pc:docMk/>
            <pc:sldMk cId="2141989672" sldId="266"/>
            <ac:spMk id="7" creationId="{FBDAF5E5-7FDF-3E3A-4A56-94E4BE912892}"/>
          </ac:spMkLst>
        </pc:spChg>
        <pc:spChg chg="add del mod">
          <ac:chgData name="Vincenzo Mauro Cannizzo" userId="f92e2bfe9a552b74" providerId="LiveId" clId="{E5660E84-B9B1-4B8C-83D8-0CAE6487ADB7}" dt="2024-01-03T17:10:39.535" v="1036" actId="478"/>
          <ac:spMkLst>
            <pc:docMk/>
            <pc:sldMk cId="2141989672" sldId="266"/>
            <ac:spMk id="9" creationId="{60CA7F12-523F-9EFC-B0CF-7EE4F3563ECB}"/>
          </ac:spMkLst>
        </pc:spChg>
        <pc:picChg chg="add mod">
          <ac:chgData name="Vincenzo Mauro Cannizzo" userId="f92e2bfe9a552b74" providerId="LiveId" clId="{E5660E84-B9B1-4B8C-83D8-0CAE6487ADB7}" dt="2024-01-03T17:17:58.958" v="1178" actId="1076"/>
          <ac:picMkLst>
            <pc:docMk/>
            <pc:sldMk cId="2141989672" sldId="266"/>
            <ac:picMk id="8" creationId="{DC1275BD-DC57-9B1C-E65E-414839789997}"/>
          </ac:picMkLst>
        </pc:picChg>
        <pc:picChg chg="add mod">
          <ac:chgData name="Vincenzo Mauro Cannizzo" userId="f92e2bfe9a552b74" providerId="LiveId" clId="{E5660E84-B9B1-4B8C-83D8-0CAE6487ADB7}" dt="2024-01-03T16:35:00.031" v="893"/>
          <ac:picMkLst>
            <pc:docMk/>
            <pc:sldMk cId="2141989672" sldId="266"/>
            <ac:picMk id="10" creationId="{1F56EBF9-EF34-18AB-CF70-CB31063805A1}"/>
          </ac:picMkLst>
        </pc:picChg>
        <pc:picChg chg="add del mod">
          <ac:chgData name="Vincenzo Mauro Cannizzo" userId="f92e2bfe9a552b74" providerId="LiveId" clId="{E5660E84-B9B1-4B8C-83D8-0CAE6487ADB7}" dt="2024-01-03T16:59:07.179" v="916" actId="21"/>
          <ac:picMkLst>
            <pc:docMk/>
            <pc:sldMk cId="2141989672" sldId="266"/>
            <ac:picMk id="4098" creationId="{728E3D78-0435-48E6-EEA8-61D53133978C}"/>
          </ac:picMkLst>
        </pc:picChg>
      </pc:sldChg>
      <pc:sldChg chg="addSp delSp modSp mod modNotesTx">
        <pc:chgData name="Vincenzo Mauro Cannizzo" userId="f92e2bfe9a552b74" providerId="LiveId" clId="{E5660E84-B9B1-4B8C-83D8-0CAE6487ADB7}" dt="2024-01-04T07:04:07.876" v="2485" actId="1076"/>
        <pc:sldMkLst>
          <pc:docMk/>
          <pc:sldMk cId="3596005532" sldId="267"/>
        </pc:sldMkLst>
        <pc:spChg chg="mod">
          <ac:chgData name="Vincenzo Mauro Cannizzo" userId="f92e2bfe9a552b74" providerId="LiveId" clId="{E5660E84-B9B1-4B8C-83D8-0CAE6487ADB7}" dt="2024-01-03T16:14:49.167" v="432" actId="20577"/>
          <ac:spMkLst>
            <pc:docMk/>
            <pc:sldMk cId="3596005532" sldId="267"/>
            <ac:spMk id="2" creationId="{AB4CE97A-FB95-121C-0437-DDF933A44975}"/>
          </ac:spMkLst>
        </pc:spChg>
        <pc:spChg chg="mod">
          <ac:chgData name="Vincenzo Mauro Cannizzo" userId="f92e2bfe9a552b74" providerId="LiveId" clId="{E5660E84-B9B1-4B8C-83D8-0CAE6487ADB7}" dt="2024-01-04T07:03:43.271" v="2482" actId="20577"/>
          <ac:spMkLst>
            <pc:docMk/>
            <pc:sldMk cId="3596005532" sldId="267"/>
            <ac:spMk id="4" creationId="{EAEEF3F3-EF30-FC6F-9BBB-E201F81ACFA2}"/>
          </ac:spMkLst>
        </pc:spChg>
        <pc:spChg chg="add del mod">
          <ac:chgData name="Vincenzo Mauro Cannizzo" userId="f92e2bfe9a552b74" providerId="LiveId" clId="{E5660E84-B9B1-4B8C-83D8-0CAE6487ADB7}" dt="2024-01-04T07:03:51.146" v="2483" actId="478"/>
          <ac:spMkLst>
            <pc:docMk/>
            <pc:sldMk cId="3596005532" sldId="267"/>
            <ac:spMk id="6" creationId="{D0007662-BA6A-749F-75A1-982781077A6C}"/>
          </ac:spMkLst>
        </pc:spChg>
        <pc:picChg chg="add mod">
          <ac:chgData name="Vincenzo Mauro Cannizzo" userId="f92e2bfe9a552b74" providerId="LiveId" clId="{E5660E84-B9B1-4B8C-83D8-0CAE6487ADB7}" dt="2024-01-04T07:04:07.876" v="2485" actId="1076"/>
          <ac:picMkLst>
            <pc:docMk/>
            <pc:sldMk cId="3596005532" sldId="267"/>
            <ac:picMk id="5" creationId="{A9071C1B-B24F-A4B6-FCC2-7BB51F00DE75}"/>
          </ac:picMkLst>
        </pc:picChg>
        <pc:picChg chg="add mod">
          <ac:chgData name="Vincenzo Mauro Cannizzo" userId="f92e2bfe9a552b74" providerId="LiveId" clId="{E5660E84-B9B1-4B8C-83D8-0CAE6487ADB7}" dt="2024-01-03T16:34:40.072" v="890"/>
          <ac:picMkLst>
            <pc:docMk/>
            <pc:sldMk cId="3596005532" sldId="267"/>
            <ac:picMk id="7" creationId="{17769232-41CC-479E-7142-17813362253A}"/>
          </ac:picMkLst>
        </pc:picChg>
        <pc:picChg chg="del">
          <ac:chgData name="Vincenzo Mauro Cannizzo" userId="f92e2bfe9a552b74" providerId="LiveId" clId="{E5660E84-B9B1-4B8C-83D8-0CAE6487ADB7}" dt="2024-01-03T16:06:34.942" v="0" actId="478"/>
          <ac:picMkLst>
            <pc:docMk/>
            <pc:sldMk cId="3596005532" sldId="267"/>
            <ac:picMk id="2050" creationId="{E8EB5379-7204-5C00-AED6-239BF169B2CC}"/>
          </ac:picMkLst>
        </pc:picChg>
        <pc:picChg chg="add del">
          <ac:chgData name="Vincenzo Mauro Cannizzo" userId="f92e2bfe9a552b74" providerId="LiveId" clId="{E5660E84-B9B1-4B8C-83D8-0CAE6487ADB7}" dt="2024-01-03T16:22:42.076" v="742"/>
          <ac:picMkLst>
            <pc:docMk/>
            <pc:sldMk cId="3596005532" sldId="267"/>
            <ac:picMk id="3074" creationId="{42B2681D-91B8-D558-64AC-2BA2CF1B424E}"/>
          </ac:picMkLst>
        </pc:picChg>
      </pc:sldChg>
      <pc:sldChg chg="addSp delSp modSp mod modNotesTx">
        <pc:chgData name="Vincenzo Mauro Cannizzo" userId="f92e2bfe9a552b74" providerId="LiveId" clId="{E5660E84-B9B1-4B8C-83D8-0CAE6487ADB7}" dt="2024-01-04T05:39:24.084" v="1758" actId="20577"/>
        <pc:sldMkLst>
          <pc:docMk/>
          <pc:sldMk cId="2303640574" sldId="268"/>
        </pc:sldMkLst>
        <pc:spChg chg="mod">
          <ac:chgData name="Vincenzo Mauro Cannizzo" userId="f92e2bfe9a552b74" providerId="LiveId" clId="{E5660E84-B9B1-4B8C-83D8-0CAE6487ADB7}" dt="2024-01-03T17:10:59.029" v="1058" actId="313"/>
          <ac:spMkLst>
            <pc:docMk/>
            <pc:sldMk cId="2303640574" sldId="268"/>
            <ac:spMk id="2" creationId="{595B3403-C4AD-406F-6F96-5EFA907895FC}"/>
          </ac:spMkLst>
        </pc:spChg>
        <pc:spChg chg="add del mod">
          <ac:chgData name="Vincenzo Mauro Cannizzo" userId="f92e2bfe9a552b74" providerId="LiveId" clId="{E5660E84-B9B1-4B8C-83D8-0CAE6487ADB7}" dt="2024-01-03T16:59:12.582" v="917" actId="478"/>
          <ac:spMkLst>
            <pc:docMk/>
            <pc:sldMk cId="2303640574" sldId="268"/>
            <ac:spMk id="4" creationId="{6F0DFAD7-E630-810E-FC36-9EEAB08A06DB}"/>
          </ac:spMkLst>
        </pc:spChg>
        <pc:spChg chg="add mod">
          <ac:chgData name="Vincenzo Mauro Cannizzo" userId="f92e2bfe9a552b74" providerId="LiveId" clId="{E5660E84-B9B1-4B8C-83D8-0CAE6487ADB7}" dt="2024-01-04T05:39:24.084" v="1758" actId="20577"/>
          <ac:spMkLst>
            <pc:docMk/>
            <pc:sldMk cId="2303640574" sldId="268"/>
            <ac:spMk id="5" creationId="{2EC423FA-1344-0C67-F927-AE0E562045D7}"/>
          </ac:spMkLst>
        </pc:spChg>
        <pc:spChg chg="del">
          <ac:chgData name="Vincenzo Mauro Cannizzo" userId="f92e2bfe9a552b74" providerId="LiveId" clId="{E5660E84-B9B1-4B8C-83D8-0CAE6487ADB7}" dt="2024-01-03T16:58:53.443" v="915" actId="478"/>
          <ac:spMkLst>
            <pc:docMk/>
            <pc:sldMk cId="2303640574" sldId="268"/>
            <ac:spMk id="6" creationId="{20153531-C381-F938-FED7-8CBF42B5F3CB}"/>
          </ac:spMkLst>
        </pc:spChg>
        <pc:picChg chg="add del">
          <ac:chgData name="Vincenzo Mauro Cannizzo" userId="f92e2bfe9a552b74" providerId="LiveId" clId="{E5660E84-B9B1-4B8C-83D8-0CAE6487ADB7}" dt="2024-01-03T17:39:18.663" v="1657" actId="478"/>
          <ac:picMkLst>
            <pc:docMk/>
            <pc:sldMk cId="2303640574" sldId="268"/>
            <ac:picMk id="4" creationId="{0F9D2FF2-FC7E-156C-BCE2-6D962A92745A}"/>
          </ac:picMkLst>
        </pc:picChg>
        <pc:picChg chg="add mod">
          <ac:chgData name="Vincenzo Mauro Cannizzo" userId="f92e2bfe9a552b74" providerId="LiveId" clId="{E5660E84-B9B1-4B8C-83D8-0CAE6487ADB7}" dt="2024-01-04T05:36:07.773" v="1685" actId="1076"/>
          <ac:picMkLst>
            <pc:docMk/>
            <pc:sldMk cId="2303640574" sldId="268"/>
            <ac:picMk id="4" creationId="{40859605-883F-33A0-95BF-09211379ADF1}"/>
          </ac:picMkLst>
        </pc:picChg>
        <pc:picChg chg="add del mod">
          <ac:chgData name="Vincenzo Mauro Cannizzo" userId="f92e2bfe9a552b74" providerId="LiveId" clId="{E5660E84-B9B1-4B8C-83D8-0CAE6487ADB7}" dt="2024-01-03T17:06:02.741" v="938" actId="478"/>
          <ac:picMkLst>
            <pc:docMk/>
            <pc:sldMk cId="2303640574" sldId="268"/>
            <ac:picMk id="5" creationId="{56C18247-ACBF-40CC-5D5C-7756CA463122}"/>
          </ac:picMkLst>
        </pc:picChg>
        <pc:picChg chg="add del mod">
          <ac:chgData name="Vincenzo Mauro Cannizzo" userId="f92e2bfe9a552b74" providerId="LiveId" clId="{E5660E84-B9B1-4B8C-83D8-0CAE6487ADB7}" dt="2024-01-04T05:35:47.828" v="1680" actId="478"/>
          <ac:picMkLst>
            <pc:docMk/>
            <pc:sldMk cId="2303640574" sldId="268"/>
            <ac:picMk id="8" creationId="{E8A36346-0FB2-0273-D808-A8E7EDE9C847}"/>
          </ac:picMkLst>
        </pc:picChg>
        <pc:picChg chg="add mod">
          <ac:chgData name="Vincenzo Mauro Cannizzo" userId="f92e2bfe9a552b74" providerId="LiveId" clId="{E5660E84-B9B1-4B8C-83D8-0CAE6487ADB7}" dt="2024-01-03T17:11:21.848" v="1060"/>
          <ac:picMkLst>
            <pc:docMk/>
            <pc:sldMk cId="2303640574" sldId="268"/>
            <ac:picMk id="9" creationId="{59014F12-5F52-4D65-3BAC-18B62880635D}"/>
          </ac:picMkLst>
        </pc:picChg>
      </pc:sldChg>
      <pc:sldChg chg="addSp delSp modSp add del mod modNotesTx">
        <pc:chgData name="Vincenzo Mauro Cannizzo" userId="f92e2bfe9a552b74" providerId="LiveId" clId="{E5660E84-B9B1-4B8C-83D8-0CAE6487ADB7}" dt="2024-01-04T05:44:53.149" v="2078" actId="115"/>
        <pc:sldMkLst>
          <pc:docMk/>
          <pc:sldMk cId="648532268" sldId="269"/>
        </pc:sldMkLst>
        <pc:spChg chg="mod">
          <ac:chgData name="Vincenzo Mauro Cannizzo" userId="f92e2bfe9a552b74" providerId="LiveId" clId="{E5660E84-B9B1-4B8C-83D8-0CAE6487ADB7}" dt="2024-01-03T17:06:38.101" v="956" actId="20577"/>
          <ac:spMkLst>
            <pc:docMk/>
            <pc:sldMk cId="648532268" sldId="269"/>
            <ac:spMk id="2" creationId="{595B3403-C4AD-406F-6F96-5EFA907895FC}"/>
          </ac:spMkLst>
        </pc:spChg>
        <pc:spChg chg="add mod">
          <ac:chgData name="Vincenzo Mauro Cannizzo" userId="f92e2bfe9a552b74" providerId="LiveId" clId="{E5660E84-B9B1-4B8C-83D8-0CAE6487ADB7}" dt="2024-01-03T17:09:28.189" v="992" actId="1076"/>
          <ac:spMkLst>
            <pc:docMk/>
            <pc:sldMk cId="648532268" sldId="269"/>
            <ac:spMk id="6" creationId="{ED54778D-93C6-4A86-0D8B-92DDEE1ED5BE}"/>
          </ac:spMkLst>
        </pc:spChg>
        <pc:spChg chg="add mod">
          <ac:chgData name="Vincenzo Mauro Cannizzo" userId="f92e2bfe9a552b74" providerId="LiveId" clId="{E5660E84-B9B1-4B8C-83D8-0CAE6487ADB7}" dt="2024-01-03T17:09:52.645" v="1015" actId="1076"/>
          <ac:spMkLst>
            <pc:docMk/>
            <pc:sldMk cId="648532268" sldId="269"/>
            <ac:spMk id="7" creationId="{523C9A68-092B-D3AF-E8DE-1F12A7FB16BF}"/>
          </ac:spMkLst>
        </pc:spChg>
        <pc:spChg chg="add mod">
          <ac:chgData name="Vincenzo Mauro Cannizzo" userId="f92e2bfe9a552b74" providerId="LiveId" clId="{E5660E84-B9B1-4B8C-83D8-0CAE6487ADB7}" dt="2024-01-03T17:39:57.084" v="1679" actId="20577"/>
          <ac:spMkLst>
            <pc:docMk/>
            <pc:sldMk cId="648532268" sldId="269"/>
            <ac:spMk id="9" creationId="{FB7B35E8-B39F-79C3-91C2-1E8946FC060A}"/>
          </ac:spMkLst>
        </pc:spChg>
        <pc:picChg chg="add mod">
          <ac:chgData name="Vincenzo Mauro Cannizzo" userId="f92e2bfe9a552b74" providerId="LiveId" clId="{E5660E84-B9B1-4B8C-83D8-0CAE6487ADB7}" dt="2024-01-03T17:11:47.063" v="1064" actId="14100"/>
          <ac:picMkLst>
            <pc:docMk/>
            <pc:sldMk cId="648532268" sldId="269"/>
            <ac:picMk id="4" creationId="{6CE09FAA-C76D-2714-6350-503B1ED507E9}"/>
          </ac:picMkLst>
        </pc:picChg>
        <pc:picChg chg="mod">
          <ac:chgData name="Vincenzo Mauro Cannizzo" userId="f92e2bfe9a552b74" providerId="LiveId" clId="{E5660E84-B9B1-4B8C-83D8-0CAE6487ADB7}" dt="2024-01-03T17:08:24.006" v="964" actId="1076"/>
          <ac:picMkLst>
            <pc:docMk/>
            <pc:sldMk cId="648532268" sldId="269"/>
            <ac:picMk id="5" creationId="{56C18247-ACBF-40CC-5D5C-7756CA463122}"/>
          </ac:picMkLst>
        </pc:picChg>
        <pc:picChg chg="del">
          <ac:chgData name="Vincenzo Mauro Cannizzo" userId="f92e2bfe9a552b74" providerId="LiveId" clId="{E5660E84-B9B1-4B8C-83D8-0CAE6487ADB7}" dt="2024-01-03T17:06:13.713" v="941" actId="478"/>
          <ac:picMkLst>
            <pc:docMk/>
            <pc:sldMk cId="648532268" sldId="269"/>
            <ac:picMk id="8" creationId="{E8A36346-0FB2-0273-D808-A8E7EDE9C847}"/>
          </ac:picMkLst>
        </pc:picChg>
        <pc:picChg chg="add mod">
          <ac:chgData name="Vincenzo Mauro Cannizzo" userId="f92e2bfe9a552b74" providerId="LiveId" clId="{E5660E84-B9B1-4B8C-83D8-0CAE6487ADB7}" dt="2024-01-03T17:11:26.792" v="1061"/>
          <ac:picMkLst>
            <pc:docMk/>
            <pc:sldMk cId="648532268" sldId="269"/>
            <ac:picMk id="10" creationId="{D67061BE-67E8-F8D8-7DD3-ECE344649A33}"/>
          </ac:picMkLst>
        </pc:picChg>
        <pc:picChg chg="add mod">
          <ac:chgData name="Vincenzo Mauro Cannizzo" userId="f92e2bfe9a552b74" providerId="LiveId" clId="{E5660E84-B9B1-4B8C-83D8-0CAE6487ADB7}" dt="2024-01-03T17:08:18.434" v="963" actId="14100"/>
          <ac:picMkLst>
            <pc:docMk/>
            <pc:sldMk cId="648532268" sldId="269"/>
            <ac:picMk id="5122" creationId="{CC40FFC4-683A-E676-F4CF-D120BFCFFC8E}"/>
          </ac:picMkLst>
        </pc:picChg>
      </pc:sldChg>
      <pc:sldChg chg="addSp delSp modSp add mod ord modAnim modNotesTx">
        <pc:chgData name="Vincenzo Mauro Cannizzo" userId="f92e2bfe9a552b74" providerId="LiveId" clId="{E5660E84-B9B1-4B8C-83D8-0CAE6487ADB7}" dt="2024-01-04T06:57:27.435" v="2446" actId="1076"/>
        <pc:sldMkLst>
          <pc:docMk/>
          <pc:sldMk cId="2497690363" sldId="270"/>
        </pc:sldMkLst>
        <pc:spChg chg="mod">
          <ac:chgData name="Vincenzo Mauro Cannizzo" userId="f92e2bfe9a552b74" providerId="LiveId" clId="{E5660E84-B9B1-4B8C-83D8-0CAE6487ADB7}" dt="2024-01-04T05:51:23.863" v="2121" actId="207"/>
          <ac:spMkLst>
            <pc:docMk/>
            <pc:sldMk cId="2497690363" sldId="270"/>
            <ac:spMk id="2" creationId="{595B3403-C4AD-406F-6F96-5EFA907895FC}"/>
          </ac:spMkLst>
        </pc:spChg>
        <pc:spChg chg="del">
          <ac:chgData name="Vincenzo Mauro Cannizzo" userId="f92e2bfe9a552b74" providerId="LiveId" clId="{E5660E84-B9B1-4B8C-83D8-0CAE6487ADB7}" dt="2024-01-04T05:55:45.129" v="2130" actId="478"/>
          <ac:spMkLst>
            <pc:docMk/>
            <pc:sldMk cId="2497690363" sldId="270"/>
            <ac:spMk id="5" creationId="{2EC423FA-1344-0C67-F927-AE0E562045D7}"/>
          </ac:spMkLst>
        </pc:spChg>
        <pc:spChg chg="add mod">
          <ac:chgData name="Vincenzo Mauro Cannizzo" userId="f92e2bfe9a552b74" providerId="LiveId" clId="{E5660E84-B9B1-4B8C-83D8-0CAE6487ADB7}" dt="2024-01-04T06:55:35.440" v="2435" actId="1076"/>
          <ac:spMkLst>
            <pc:docMk/>
            <pc:sldMk cId="2497690363" sldId="270"/>
            <ac:spMk id="11" creationId="{FF92D26D-491B-8391-5B0A-47C72538B9E0}"/>
          </ac:spMkLst>
        </pc:spChg>
        <pc:spChg chg="add mod ord">
          <ac:chgData name="Vincenzo Mauro Cannizzo" userId="f92e2bfe9a552b74" providerId="LiveId" clId="{E5660E84-B9B1-4B8C-83D8-0CAE6487ADB7}" dt="2024-01-04T06:55:41.343" v="2436" actId="1076"/>
          <ac:spMkLst>
            <pc:docMk/>
            <pc:sldMk cId="2497690363" sldId="270"/>
            <ac:spMk id="12" creationId="{3ADB14A5-67DF-2785-D11D-FA5E568E5713}"/>
          </ac:spMkLst>
        </pc:spChg>
        <pc:picChg chg="del">
          <ac:chgData name="Vincenzo Mauro Cannizzo" userId="f92e2bfe9a552b74" providerId="LiveId" clId="{E5660E84-B9B1-4B8C-83D8-0CAE6487ADB7}" dt="2024-01-04T05:51:01.187" v="2118" actId="478"/>
          <ac:picMkLst>
            <pc:docMk/>
            <pc:sldMk cId="2497690363" sldId="270"/>
            <ac:picMk id="4" creationId="{40859605-883F-33A0-95BF-09211379ADF1}"/>
          </ac:picMkLst>
        </pc:picChg>
        <pc:picChg chg="add del mod">
          <ac:chgData name="Vincenzo Mauro Cannizzo" userId="f92e2bfe9a552b74" providerId="LiveId" clId="{E5660E84-B9B1-4B8C-83D8-0CAE6487ADB7}" dt="2024-01-04T05:55:13.762" v="2127" actId="478"/>
          <ac:picMkLst>
            <pc:docMk/>
            <pc:sldMk cId="2497690363" sldId="270"/>
            <ac:picMk id="6" creationId="{8529DF22-13BE-E5EB-8934-CD8AE0E3E1A2}"/>
          </ac:picMkLst>
        </pc:picChg>
        <pc:picChg chg="add del mod">
          <ac:chgData name="Vincenzo Mauro Cannizzo" userId="f92e2bfe9a552b74" providerId="LiveId" clId="{E5660E84-B9B1-4B8C-83D8-0CAE6487ADB7}" dt="2024-01-04T06:30:05.380" v="2385" actId="478"/>
          <ac:picMkLst>
            <pc:docMk/>
            <pc:sldMk cId="2497690363" sldId="270"/>
            <ac:picMk id="8" creationId="{E4563F57-8958-8347-6C22-90DCE4AC4B45}"/>
          </ac:picMkLst>
        </pc:picChg>
        <pc:picChg chg="add mod">
          <ac:chgData name="Vincenzo Mauro Cannizzo" userId="f92e2bfe9a552b74" providerId="LiveId" clId="{E5660E84-B9B1-4B8C-83D8-0CAE6487ADB7}" dt="2024-01-04T06:24:36.556" v="2181" actId="14100"/>
          <ac:picMkLst>
            <pc:docMk/>
            <pc:sldMk cId="2497690363" sldId="270"/>
            <ac:picMk id="10" creationId="{B9E26381-0F95-9045-0D4B-2B521E8C6CB9}"/>
          </ac:picMkLst>
        </pc:picChg>
        <pc:picChg chg="add mod">
          <ac:chgData name="Vincenzo Mauro Cannizzo" userId="f92e2bfe9a552b74" providerId="LiveId" clId="{E5660E84-B9B1-4B8C-83D8-0CAE6487ADB7}" dt="2024-01-04T06:57:27.435" v="2446" actId="1076"/>
          <ac:picMkLst>
            <pc:docMk/>
            <pc:sldMk cId="2497690363" sldId="270"/>
            <ac:picMk id="14" creationId="{C96F8741-B669-9DBD-0BA9-7CDF7BD86AD4}"/>
          </ac:picMkLst>
        </pc:picChg>
        <pc:picChg chg="add mod">
          <ac:chgData name="Vincenzo Mauro Cannizzo" userId="f92e2bfe9a552b74" providerId="LiveId" clId="{E5660E84-B9B1-4B8C-83D8-0CAE6487ADB7}" dt="2024-01-04T06:57:10.360" v="2444" actId="1076"/>
          <ac:picMkLst>
            <pc:docMk/>
            <pc:sldMk cId="2497690363" sldId="270"/>
            <ac:picMk id="16" creationId="{3B23D6A1-5FF6-4AF6-A66F-50214AAEE9B2}"/>
          </ac:picMkLst>
        </pc:picChg>
      </pc:sldChg>
      <pc:sldChg chg="addSp delSp modSp new mod">
        <pc:chgData name="Vincenzo Mauro Cannizzo" userId="f92e2bfe9a552b74" providerId="LiveId" clId="{E5660E84-B9B1-4B8C-83D8-0CAE6487ADB7}" dt="2024-01-04T06:35:32.124" v="2430" actId="1076"/>
        <pc:sldMkLst>
          <pc:docMk/>
          <pc:sldMk cId="644249879" sldId="271"/>
        </pc:sldMkLst>
        <pc:spChg chg="mod">
          <ac:chgData name="Vincenzo Mauro Cannizzo" userId="f92e2bfe9a552b74" providerId="LiveId" clId="{E5660E84-B9B1-4B8C-83D8-0CAE6487ADB7}" dt="2024-01-04T06:33:09.889" v="2419" actId="20577"/>
          <ac:spMkLst>
            <pc:docMk/>
            <pc:sldMk cId="644249879" sldId="271"/>
            <ac:spMk id="2" creationId="{458B13D6-9774-9D0B-5C9A-389689E9E384}"/>
          </ac:spMkLst>
        </pc:spChg>
        <pc:spChg chg="del">
          <ac:chgData name="Vincenzo Mauro Cannizzo" userId="f92e2bfe9a552b74" providerId="LiveId" clId="{E5660E84-B9B1-4B8C-83D8-0CAE6487ADB7}" dt="2024-01-04T05:53:20.800" v="2123" actId="22"/>
          <ac:spMkLst>
            <pc:docMk/>
            <pc:sldMk cId="644249879" sldId="271"/>
            <ac:spMk id="3" creationId="{7E3BC8F2-1346-1473-235B-861455FA77D6}"/>
          </ac:spMkLst>
        </pc:spChg>
        <pc:picChg chg="add mod ord">
          <ac:chgData name="Vincenzo Mauro Cannizzo" userId="f92e2bfe9a552b74" providerId="LiveId" clId="{E5660E84-B9B1-4B8C-83D8-0CAE6487ADB7}" dt="2024-01-04T06:35:32.124" v="2430" actId="1076"/>
          <ac:picMkLst>
            <pc:docMk/>
            <pc:sldMk cId="644249879" sldId="271"/>
            <ac:picMk id="5" creationId="{991E9BE5-3F1D-9787-F7CE-2139C4C91FCE}"/>
          </ac:picMkLst>
        </pc:picChg>
        <pc:picChg chg="add mod">
          <ac:chgData name="Vincenzo Mauro Cannizzo" userId="f92e2bfe9a552b74" providerId="LiveId" clId="{E5660E84-B9B1-4B8C-83D8-0CAE6487ADB7}" dt="2024-01-04T06:35:11.818" v="2427"/>
          <ac:picMkLst>
            <pc:docMk/>
            <pc:sldMk cId="644249879" sldId="271"/>
            <ac:picMk id="6" creationId="{9F766326-2609-4B1C-5D50-22F345BB031B}"/>
          </ac:picMkLst>
        </pc:picChg>
      </pc:sldChg>
      <pc:sldChg chg="addSp delSp modSp new mod ord">
        <pc:chgData name="Vincenzo Mauro Cannizzo" userId="f92e2bfe9a552b74" providerId="LiveId" clId="{E5660E84-B9B1-4B8C-83D8-0CAE6487ADB7}" dt="2024-01-04T07:15:20.368" v="2989" actId="478"/>
        <pc:sldMkLst>
          <pc:docMk/>
          <pc:sldMk cId="2241692792" sldId="272"/>
        </pc:sldMkLst>
        <pc:spChg chg="mod">
          <ac:chgData name="Vincenzo Mauro Cannizzo" userId="f92e2bfe9a552b74" providerId="LiveId" clId="{E5660E84-B9B1-4B8C-83D8-0CAE6487ADB7}" dt="2024-01-04T05:56:45.220" v="2147" actId="20577"/>
          <ac:spMkLst>
            <pc:docMk/>
            <pc:sldMk cId="2241692792" sldId="272"/>
            <ac:spMk id="2" creationId="{2BB882CA-5759-3CC1-09F7-177A9F4649CA}"/>
          </ac:spMkLst>
        </pc:spChg>
        <pc:spChg chg="del">
          <ac:chgData name="Vincenzo Mauro Cannizzo" userId="f92e2bfe9a552b74" providerId="LiveId" clId="{E5660E84-B9B1-4B8C-83D8-0CAE6487ADB7}" dt="2024-01-04T05:57:54.279" v="2150" actId="22"/>
          <ac:spMkLst>
            <pc:docMk/>
            <pc:sldMk cId="2241692792" sldId="272"/>
            <ac:spMk id="3" creationId="{51F30982-6FBC-5841-C53B-AE8EF9581418}"/>
          </ac:spMkLst>
        </pc:spChg>
        <pc:spChg chg="add mod">
          <ac:chgData name="Vincenzo Mauro Cannizzo" userId="f92e2bfe9a552b74" providerId="LiveId" clId="{E5660E84-B9B1-4B8C-83D8-0CAE6487ADB7}" dt="2024-01-04T07:10:45.646" v="2805" actId="1076"/>
          <ac:spMkLst>
            <pc:docMk/>
            <pc:sldMk cId="2241692792" sldId="272"/>
            <ac:spMk id="15" creationId="{5D9AFF1F-BFFD-5AD9-BBCB-B15C629699EC}"/>
          </ac:spMkLst>
        </pc:spChg>
        <pc:spChg chg="add mod">
          <ac:chgData name="Vincenzo Mauro Cannizzo" userId="f92e2bfe9a552b74" providerId="LiveId" clId="{E5660E84-B9B1-4B8C-83D8-0CAE6487ADB7}" dt="2024-01-04T07:14:08.223" v="2954" actId="20577"/>
          <ac:spMkLst>
            <pc:docMk/>
            <pc:sldMk cId="2241692792" sldId="272"/>
            <ac:spMk id="16" creationId="{E20B862E-669D-09DD-03F0-2F36127E03F9}"/>
          </ac:spMkLst>
        </pc:spChg>
        <pc:spChg chg="add mod">
          <ac:chgData name="Vincenzo Mauro Cannizzo" userId="f92e2bfe9a552b74" providerId="LiveId" clId="{E5660E84-B9B1-4B8C-83D8-0CAE6487ADB7}" dt="2024-01-04T07:15:13.744" v="2988" actId="14100"/>
          <ac:spMkLst>
            <pc:docMk/>
            <pc:sldMk cId="2241692792" sldId="272"/>
            <ac:spMk id="17" creationId="{6A07691F-F813-B9B6-5894-1CB604DDDA7F}"/>
          </ac:spMkLst>
        </pc:spChg>
        <pc:picChg chg="add mod ord">
          <ac:chgData name="Vincenzo Mauro Cannizzo" userId="f92e2bfe9a552b74" providerId="LiveId" clId="{E5660E84-B9B1-4B8C-83D8-0CAE6487ADB7}" dt="2024-01-04T07:10:34.008" v="2804" actId="1076"/>
          <ac:picMkLst>
            <pc:docMk/>
            <pc:sldMk cId="2241692792" sldId="272"/>
            <ac:picMk id="5" creationId="{AC6BB2A5-BFFA-F5A7-277B-C248D450B9B4}"/>
          </ac:picMkLst>
        </pc:picChg>
        <pc:picChg chg="add mod">
          <ac:chgData name="Vincenzo Mauro Cannizzo" userId="f92e2bfe9a552b74" providerId="LiveId" clId="{E5660E84-B9B1-4B8C-83D8-0CAE6487ADB7}" dt="2024-01-04T07:09:52.403" v="2801" actId="1076"/>
          <ac:picMkLst>
            <pc:docMk/>
            <pc:sldMk cId="2241692792" sldId="272"/>
            <ac:picMk id="7" creationId="{CE8177DE-C439-E5FC-4B05-E5F0534B6B26}"/>
          </ac:picMkLst>
        </pc:picChg>
        <pc:picChg chg="add del mod">
          <ac:chgData name="Vincenzo Mauro Cannizzo" userId="f92e2bfe9a552b74" providerId="LiveId" clId="{E5660E84-B9B1-4B8C-83D8-0CAE6487ADB7}" dt="2024-01-04T07:09:48.579" v="2800" actId="478"/>
          <ac:picMkLst>
            <pc:docMk/>
            <pc:sldMk cId="2241692792" sldId="272"/>
            <ac:picMk id="9" creationId="{F0AFD00F-1E12-4C10-9209-B433341B3647}"/>
          </ac:picMkLst>
        </pc:picChg>
        <pc:picChg chg="add mod">
          <ac:chgData name="Vincenzo Mauro Cannizzo" userId="f92e2bfe9a552b74" providerId="LiveId" clId="{E5660E84-B9B1-4B8C-83D8-0CAE6487ADB7}" dt="2024-01-04T07:11:02.605" v="2806" actId="1076"/>
          <ac:picMkLst>
            <pc:docMk/>
            <pc:sldMk cId="2241692792" sldId="272"/>
            <ac:picMk id="11" creationId="{C117E9A8-6A87-F53E-8395-D96022CAC8C4}"/>
          </ac:picMkLst>
        </pc:picChg>
        <pc:picChg chg="add del mod">
          <ac:chgData name="Vincenzo Mauro Cannizzo" userId="f92e2bfe9a552b74" providerId="LiveId" clId="{E5660E84-B9B1-4B8C-83D8-0CAE6487ADB7}" dt="2024-01-04T07:15:20.368" v="2989" actId="478"/>
          <ac:picMkLst>
            <pc:docMk/>
            <pc:sldMk cId="2241692792" sldId="272"/>
            <ac:picMk id="13" creationId="{A92B5DDB-F52C-7B98-9B8F-EB6E960AA424}"/>
          </ac:picMkLst>
        </pc:picChg>
        <pc:picChg chg="add mod">
          <ac:chgData name="Vincenzo Mauro Cannizzo" userId="f92e2bfe9a552b74" providerId="LiveId" clId="{E5660E84-B9B1-4B8C-83D8-0CAE6487ADB7}" dt="2024-01-04T06:35:04.859" v="2425"/>
          <ac:picMkLst>
            <pc:docMk/>
            <pc:sldMk cId="2241692792" sldId="272"/>
            <ac:picMk id="14" creationId="{97047680-6A39-BA00-086C-0B94C302AB89}"/>
          </ac:picMkLst>
        </pc:picChg>
      </pc:sldChg>
      <pc:sldChg chg="addSp delSp modSp add mod">
        <pc:chgData name="Vincenzo Mauro Cannizzo" userId="f92e2bfe9a552b74" providerId="LiveId" clId="{E5660E84-B9B1-4B8C-83D8-0CAE6487ADB7}" dt="2024-01-04T07:03:26.547" v="2469" actId="20577"/>
        <pc:sldMkLst>
          <pc:docMk/>
          <pc:sldMk cId="954584787" sldId="273"/>
        </pc:sldMkLst>
        <pc:spChg chg="mod">
          <ac:chgData name="Vincenzo Mauro Cannizzo" userId="f92e2bfe9a552b74" providerId="LiveId" clId="{E5660E84-B9B1-4B8C-83D8-0CAE6487ADB7}" dt="2024-01-04T07:03:26.547" v="2469" actId="20577"/>
          <ac:spMkLst>
            <pc:docMk/>
            <pc:sldMk cId="954584787" sldId="273"/>
            <ac:spMk id="4" creationId="{EAEEF3F3-EF30-FC6F-9BBB-E201F81ACFA2}"/>
          </ac:spMkLst>
        </pc:spChg>
        <pc:spChg chg="mod">
          <ac:chgData name="Vincenzo Mauro Cannizzo" userId="f92e2bfe9a552b74" providerId="LiveId" clId="{E5660E84-B9B1-4B8C-83D8-0CAE6487ADB7}" dt="2024-01-04T07:01:40.936" v="2447" actId="1076"/>
          <ac:spMkLst>
            <pc:docMk/>
            <pc:sldMk cId="954584787" sldId="273"/>
            <ac:spMk id="6" creationId="{D0007662-BA6A-749F-75A1-982781077A6C}"/>
          </ac:spMkLst>
        </pc:spChg>
        <pc:picChg chg="del">
          <ac:chgData name="Vincenzo Mauro Cannizzo" userId="f92e2bfe9a552b74" providerId="LiveId" clId="{E5660E84-B9B1-4B8C-83D8-0CAE6487ADB7}" dt="2024-01-04T06:06:30.826" v="2165" actId="478"/>
          <ac:picMkLst>
            <pc:docMk/>
            <pc:sldMk cId="954584787" sldId="273"/>
            <ac:picMk id="5" creationId="{A9071C1B-B24F-A4B6-FCC2-7BB51F00DE75}"/>
          </ac:picMkLst>
        </pc:picChg>
        <pc:picChg chg="add mod">
          <ac:chgData name="Vincenzo Mauro Cannizzo" userId="f92e2bfe9a552b74" providerId="LiveId" clId="{E5660E84-B9B1-4B8C-83D8-0CAE6487ADB7}" dt="2024-01-04T07:02:38.693" v="2451" actId="1076"/>
          <ac:picMkLst>
            <pc:docMk/>
            <pc:sldMk cId="954584787" sldId="273"/>
            <ac:picMk id="8" creationId="{0ECF4ED6-696C-A201-18BA-D6D33246DC56}"/>
          </ac:picMkLst>
        </pc:picChg>
        <pc:picChg chg="add mod">
          <ac:chgData name="Vincenzo Mauro Cannizzo" userId="f92e2bfe9a552b74" providerId="LiveId" clId="{E5660E84-B9B1-4B8C-83D8-0CAE6487ADB7}" dt="2024-01-04T07:03:10.739" v="2456" actId="14100"/>
          <ac:picMkLst>
            <pc:docMk/>
            <pc:sldMk cId="954584787" sldId="273"/>
            <ac:picMk id="10" creationId="{B3EB1C65-B631-F2B9-D99C-8CBAFC4E273F}"/>
          </ac:picMkLst>
        </pc:picChg>
      </pc:sldChg>
      <pc:sldChg chg="addSp delSp modSp new mod">
        <pc:chgData name="Vincenzo Mauro Cannizzo" userId="f92e2bfe9a552b74" providerId="LiveId" clId="{E5660E84-B9B1-4B8C-83D8-0CAE6487ADB7}" dt="2024-02-01T15:32:59.448" v="3001" actId="14100"/>
        <pc:sldMkLst>
          <pc:docMk/>
          <pc:sldMk cId="824349418" sldId="274"/>
        </pc:sldMkLst>
        <pc:spChg chg="del">
          <ac:chgData name="Vincenzo Mauro Cannizzo" userId="f92e2bfe9a552b74" providerId="LiveId" clId="{E5660E84-B9B1-4B8C-83D8-0CAE6487ADB7}" dt="2024-01-22T21:22:03.742" v="2992" actId="22"/>
          <ac:spMkLst>
            <pc:docMk/>
            <pc:sldMk cId="824349418" sldId="274"/>
            <ac:spMk id="3" creationId="{05186736-34F5-72A1-92F4-67357BCBD474}"/>
          </ac:spMkLst>
        </pc:spChg>
        <pc:picChg chg="add mod ord">
          <ac:chgData name="Vincenzo Mauro Cannizzo" userId="f92e2bfe9a552b74" providerId="LiveId" clId="{E5660E84-B9B1-4B8C-83D8-0CAE6487ADB7}" dt="2024-02-01T15:32:59.448" v="3001" actId="14100"/>
          <ac:picMkLst>
            <pc:docMk/>
            <pc:sldMk cId="824349418" sldId="274"/>
            <ac:picMk id="5" creationId="{9E1F2D4E-DB65-DB2E-7D1A-F9953A725881}"/>
          </ac:picMkLst>
        </pc:picChg>
      </pc:sldChg>
      <pc:sldChg chg="addSp delSp modSp new mod modAnim">
        <pc:chgData name="Vincenzo Mauro Cannizzo" userId="f92e2bfe9a552b74" providerId="LiveId" clId="{E5660E84-B9B1-4B8C-83D8-0CAE6487ADB7}" dt="2024-02-01T17:34:21.529" v="3227"/>
        <pc:sldMkLst>
          <pc:docMk/>
          <pc:sldMk cId="2651330576" sldId="275"/>
        </pc:sldMkLst>
        <pc:spChg chg="mod">
          <ac:chgData name="Vincenzo Mauro Cannizzo" userId="f92e2bfe9a552b74" providerId="LiveId" clId="{E5660E84-B9B1-4B8C-83D8-0CAE6487ADB7}" dt="2024-02-01T15:47:32.869" v="3084" actId="20577"/>
          <ac:spMkLst>
            <pc:docMk/>
            <pc:sldMk cId="2651330576" sldId="275"/>
            <ac:spMk id="2" creationId="{147AFB0C-12CA-C379-CA22-8907BF8250DE}"/>
          </ac:spMkLst>
        </pc:spChg>
        <pc:spChg chg="del">
          <ac:chgData name="Vincenzo Mauro Cannizzo" userId="f92e2bfe9a552b74" providerId="LiveId" clId="{E5660E84-B9B1-4B8C-83D8-0CAE6487ADB7}" dt="2024-02-01T15:44:18.060" v="3003"/>
          <ac:spMkLst>
            <pc:docMk/>
            <pc:sldMk cId="2651330576" sldId="275"/>
            <ac:spMk id="3" creationId="{82547A68-DF5D-7951-67DC-8DB568F0CAA5}"/>
          </ac:spMkLst>
        </pc:spChg>
        <pc:picChg chg="add mod">
          <ac:chgData name="Vincenzo Mauro Cannizzo" userId="f92e2bfe9a552b74" providerId="LiveId" clId="{E5660E84-B9B1-4B8C-83D8-0CAE6487ADB7}" dt="2024-02-01T17:10:55.167" v="3128" actId="1076"/>
          <ac:picMkLst>
            <pc:docMk/>
            <pc:sldMk cId="2651330576" sldId="275"/>
            <ac:picMk id="4" creationId="{1880105C-C74E-E7F2-5006-C48C7DCD0CC4}"/>
          </ac:picMkLst>
        </pc:picChg>
        <pc:picChg chg="add mod">
          <ac:chgData name="Vincenzo Mauro Cannizzo" userId="f92e2bfe9a552b74" providerId="LiveId" clId="{E5660E84-B9B1-4B8C-83D8-0CAE6487ADB7}" dt="2024-02-01T17:34:21.529" v="3227"/>
          <ac:picMkLst>
            <pc:docMk/>
            <pc:sldMk cId="2651330576" sldId="275"/>
            <ac:picMk id="5" creationId="{F1F7DB6E-562F-6853-52B6-ED4936E44478}"/>
          </ac:picMkLst>
        </pc:picChg>
      </pc:sldChg>
      <pc:sldChg chg="addSp delSp modSp add mod ord delAnim modNotesTx">
        <pc:chgData name="Vincenzo Mauro Cannizzo" userId="f92e2bfe9a552b74" providerId="LiveId" clId="{E5660E84-B9B1-4B8C-83D8-0CAE6487ADB7}" dt="2024-02-01T17:34:17.013" v="3226"/>
        <pc:sldMkLst>
          <pc:docMk/>
          <pc:sldMk cId="2926409570" sldId="276"/>
        </pc:sldMkLst>
        <pc:spChg chg="add mod">
          <ac:chgData name="Vincenzo Mauro Cannizzo" userId="f92e2bfe9a552b74" providerId="LiveId" clId="{E5660E84-B9B1-4B8C-83D8-0CAE6487ADB7}" dt="2024-02-01T17:33:37.231" v="3225" actId="113"/>
          <ac:spMkLst>
            <pc:docMk/>
            <pc:sldMk cId="2926409570" sldId="276"/>
            <ac:spMk id="5" creationId="{D80C314C-39EA-A5FB-36CB-B6CF543424B9}"/>
          </ac:spMkLst>
        </pc:spChg>
        <pc:picChg chg="del">
          <ac:chgData name="Vincenzo Mauro Cannizzo" userId="f92e2bfe9a552b74" providerId="LiveId" clId="{E5660E84-B9B1-4B8C-83D8-0CAE6487ADB7}" dt="2024-02-01T15:47:48.329" v="3086" actId="478"/>
          <ac:picMkLst>
            <pc:docMk/>
            <pc:sldMk cId="2926409570" sldId="276"/>
            <ac:picMk id="4" creationId="{1880105C-C74E-E7F2-5006-C48C7DCD0CC4}"/>
          </ac:picMkLst>
        </pc:picChg>
        <pc:picChg chg="add mod">
          <ac:chgData name="Vincenzo Mauro Cannizzo" userId="f92e2bfe9a552b74" providerId="LiveId" clId="{E5660E84-B9B1-4B8C-83D8-0CAE6487ADB7}" dt="2024-02-01T17:22:23.735" v="3216" actId="14100"/>
          <ac:picMkLst>
            <pc:docMk/>
            <pc:sldMk cId="2926409570" sldId="276"/>
            <ac:picMk id="7" creationId="{F8FAF5D7-E67D-D867-6F26-A8E96C302EE6}"/>
          </ac:picMkLst>
        </pc:picChg>
        <pc:picChg chg="add mod">
          <ac:chgData name="Vincenzo Mauro Cannizzo" userId="f92e2bfe9a552b74" providerId="LiveId" clId="{E5660E84-B9B1-4B8C-83D8-0CAE6487ADB7}" dt="2024-02-01T17:34:17.013" v="3226"/>
          <ac:picMkLst>
            <pc:docMk/>
            <pc:sldMk cId="2926409570" sldId="276"/>
            <ac:picMk id="8" creationId="{2E6982D9-173D-EFBF-63C1-CE5A8169048F}"/>
          </ac:picMkLst>
        </pc:picChg>
      </pc:sldChg>
      <pc:sldChg chg="addSp delSp modSp new mod modAnim">
        <pc:chgData name="Vincenzo Mauro Cannizzo" userId="f92e2bfe9a552b74" providerId="LiveId" clId="{E5660E84-B9B1-4B8C-83D8-0CAE6487ADB7}" dt="2024-02-07T13:15:41.024" v="3303"/>
        <pc:sldMkLst>
          <pc:docMk/>
          <pc:sldMk cId="2666464962" sldId="277"/>
        </pc:sldMkLst>
        <pc:spChg chg="mod">
          <ac:chgData name="Vincenzo Mauro Cannizzo" userId="f92e2bfe9a552b74" providerId="LiveId" clId="{E5660E84-B9B1-4B8C-83D8-0CAE6487ADB7}" dt="2024-02-01T17:49:36.471" v="3256" actId="20577"/>
          <ac:spMkLst>
            <pc:docMk/>
            <pc:sldMk cId="2666464962" sldId="277"/>
            <ac:spMk id="2" creationId="{CE0F3B55-E54F-759B-E287-EA1685B47615}"/>
          </ac:spMkLst>
        </pc:spChg>
        <pc:spChg chg="del">
          <ac:chgData name="Vincenzo Mauro Cannizzo" userId="f92e2bfe9a552b74" providerId="LiveId" clId="{E5660E84-B9B1-4B8C-83D8-0CAE6487ADB7}" dt="2024-02-01T17:49:26.368" v="3250"/>
          <ac:spMkLst>
            <pc:docMk/>
            <pc:sldMk cId="2666464962" sldId="277"/>
            <ac:spMk id="3" creationId="{71AB11CA-C99E-01D4-5B62-9D2A610711F1}"/>
          </ac:spMkLst>
        </pc:spChg>
        <pc:picChg chg="add mod">
          <ac:chgData name="Vincenzo Mauro Cannizzo" userId="f92e2bfe9a552b74" providerId="LiveId" clId="{E5660E84-B9B1-4B8C-83D8-0CAE6487ADB7}" dt="2024-02-07T13:15:41.024" v="3303"/>
          <ac:picMkLst>
            <pc:docMk/>
            <pc:sldMk cId="2666464962" sldId="277"/>
            <ac:picMk id="3" creationId="{3D24A3F7-0F93-5D23-B611-0CF64FF7DFB2}"/>
          </ac:picMkLst>
        </pc:picChg>
        <pc:picChg chg="add mod">
          <ac:chgData name="Vincenzo Mauro Cannizzo" userId="f92e2bfe9a552b74" providerId="LiveId" clId="{E5660E84-B9B1-4B8C-83D8-0CAE6487ADB7}" dt="2024-02-01T17:49:54.446" v="3259" actId="1076"/>
          <ac:picMkLst>
            <pc:docMk/>
            <pc:sldMk cId="2666464962" sldId="277"/>
            <ac:picMk id="4" creationId="{90FF3CB6-B600-A736-8907-4ED39DA8102B}"/>
          </ac:picMkLst>
        </pc:picChg>
      </pc:sldChg>
      <pc:sldChg chg="addSp delSp modSp new mod">
        <pc:chgData name="Vincenzo Mauro Cannizzo" userId="f92e2bfe9a552b74" providerId="LiveId" clId="{E5660E84-B9B1-4B8C-83D8-0CAE6487ADB7}" dt="2024-02-07T13:06:31.883" v="3268" actId="14100"/>
        <pc:sldMkLst>
          <pc:docMk/>
          <pc:sldMk cId="4202925814" sldId="278"/>
        </pc:sldMkLst>
        <pc:spChg chg="del">
          <ac:chgData name="Vincenzo Mauro Cannizzo" userId="f92e2bfe9a552b74" providerId="LiveId" clId="{E5660E84-B9B1-4B8C-83D8-0CAE6487ADB7}" dt="2024-02-07T13:06:02.489" v="3261"/>
          <ac:spMkLst>
            <pc:docMk/>
            <pc:sldMk cId="4202925814" sldId="278"/>
            <ac:spMk id="3" creationId="{98034147-A411-1F6C-50A0-3E981185AC77}"/>
          </ac:spMkLst>
        </pc:spChg>
        <pc:picChg chg="add mod">
          <ac:chgData name="Vincenzo Mauro Cannizzo" userId="f92e2bfe9a552b74" providerId="LiveId" clId="{E5660E84-B9B1-4B8C-83D8-0CAE6487ADB7}" dt="2024-02-07T13:06:31.883" v="3268" actId="14100"/>
          <ac:picMkLst>
            <pc:docMk/>
            <pc:sldMk cId="4202925814" sldId="278"/>
            <ac:picMk id="5" creationId="{4CBEC377-44A8-2CDC-329D-C82281DA6763}"/>
          </ac:picMkLst>
        </pc:picChg>
      </pc:sldChg>
      <pc:sldChg chg="addSp delSp modSp new mod">
        <pc:chgData name="Vincenzo Mauro Cannizzo" userId="f92e2bfe9a552b74" providerId="LiveId" clId="{E5660E84-B9B1-4B8C-83D8-0CAE6487ADB7}" dt="2024-02-07T13:15:46.468" v="3304"/>
        <pc:sldMkLst>
          <pc:docMk/>
          <pc:sldMk cId="351404421" sldId="279"/>
        </pc:sldMkLst>
        <pc:spChg chg="mod">
          <ac:chgData name="Vincenzo Mauro Cannizzo" userId="f92e2bfe9a552b74" providerId="LiveId" clId="{E5660E84-B9B1-4B8C-83D8-0CAE6487ADB7}" dt="2024-02-07T13:10:50.675" v="3291" actId="20577"/>
          <ac:spMkLst>
            <pc:docMk/>
            <pc:sldMk cId="351404421" sldId="279"/>
            <ac:spMk id="2" creationId="{04F2B6F3-37AB-4A58-D45C-5CC134221B19}"/>
          </ac:spMkLst>
        </pc:spChg>
        <pc:spChg chg="del">
          <ac:chgData name="Vincenzo Mauro Cannizzo" userId="f92e2bfe9a552b74" providerId="LiveId" clId="{E5660E84-B9B1-4B8C-83D8-0CAE6487ADB7}" dt="2024-02-07T13:10:53.574" v="3292" actId="22"/>
          <ac:spMkLst>
            <pc:docMk/>
            <pc:sldMk cId="351404421" sldId="279"/>
            <ac:spMk id="3" creationId="{AFD1A4C7-CEC4-B1D8-E211-492413CB3B66}"/>
          </ac:spMkLst>
        </pc:spChg>
        <pc:picChg chg="add mod ord">
          <ac:chgData name="Vincenzo Mauro Cannizzo" userId="f92e2bfe9a552b74" providerId="LiveId" clId="{E5660E84-B9B1-4B8C-83D8-0CAE6487ADB7}" dt="2024-02-07T13:15:24.537" v="3302" actId="14100"/>
          <ac:picMkLst>
            <pc:docMk/>
            <pc:sldMk cId="351404421" sldId="279"/>
            <ac:picMk id="5" creationId="{E074A50E-1131-8995-F355-8F5133A8781F}"/>
          </ac:picMkLst>
        </pc:picChg>
        <pc:picChg chg="add del">
          <ac:chgData name="Vincenzo Mauro Cannizzo" userId="f92e2bfe9a552b74" providerId="LiveId" clId="{E5660E84-B9B1-4B8C-83D8-0CAE6487ADB7}" dt="2024-02-07T13:13:19.015" v="3299" actId="478"/>
          <ac:picMkLst>
            <pc:docMk/>
            <pc:sldMk cId="351404421" sldId="279"/>
            <ac:picMk id="7" creationId="{38BCA3F2-455A-2479-6452-45E1356A9DDC}"/>
          </ac:picMkLst>
        </pc:picChg>
        <pc:picChg chg="add mod">
          <ac:chgData name="Vincenzo Mauro Cannizzo" userId="f92e2bfe9a552b74" providerId="LiveId" clId="{E5660E84-B9B1-4B8C-83D8-0CAE6487ADB7}" dt="2024-02-07T13:15:46.468" v="3304"/>
          <ac:picMkLst>
            <pc:docMk/>
            <pc:sldMk cId="351404421" sldId="279"/>
            <ac:picMk id="8" creationId="{77D6FA66-407B-0624-911D-1C2E52A22B98}"/>
          </ac:picMkLst>
        </pc:picChg>
      </pc:sldChg>
      <pc:sldChg chg="modSp new mod">
        <pc:chgData name="Vincenzo Mauro Cannizzo" userId="f92e2bfe9a552b74" providerId="LiveId" clId="{E5660E84-B9B1-4B8C-83D8-0CAE6487ADB7}" dt="2024-02-07T14:00:14.697" v="3342" actId="20577"/>
        <pc:sldMkLst>
          <pc:docMk/>
          <pc:sldMk cId="1152041714" sldId="280"/>
        </pc:sldMkLst>
        <pc:spChg chg="mod">
          <ac:chgData name="Vincenzo Mauro Cannizzo" userId="f92e2bfe9a552b74" providerId="LiveId" clId="{E5660E84-B9B1-4B8C-83D8-0CAE6487ADB7}" dt="2024-02-07T14:00:14.697" v="3342" actId="20577"/>
          <ac:spMkLst>
            <pc:docMk/>
            <pc:sldMk cId="1152041714" sldId="280"/>
            <ac:spMk id="2" creationId="{56B50B49-264C-A8ED-F6F8-0F54AF3FD367}"/>
          </ac:spMkLst>
        </pc:spChg>
      </pc:sldChg>
      <pc:sldChg chg="addSp delSp modSp new mod">
        <pc:chgData name="Vincenzo Mauro Cannizzo" userId="f92e2bfe9a552b74" providerId="LiveId" clId="{E5660E84-B9B1-4B8C-83D8-0CAE6487ADB7}" dt="2024-03-12T19:34:05.616" v="3352" actId="14100"/>
        <pc:sldMkLst>
          <pc:docMk/>
          <pc:sldMk cId="4230587298" sldId="281"/>
        </pc:sldMkLst>
        <pc:spChg chg="del">
          <ac:chgData name="Vincenzo Mauro Cannizzo" userId="f92e2bfe9a552b74" providerId="LiveId" clId="{E5660E84-B9B1-4B8C-83D8-0CAE6487ADB7}" dt="2024-03-12T19:33:06.485" v="3347" actId="478"/>
          <ac:spMkLst>
            <pc:docMk/>
            <pc:sldMk cId="4230587298" sldId="281"/>
            <ac:spMk id="2" creationId="{DCCEEE2D-5F0A-6661-9183-C389ADCFFA67}"/>
          </ac:spMkLst>
        </pc:spChg>
        <pc:spChg chg="del">
          <ac:chgData name="Vincenzo Mauro Cannizzo" userId="f92e2bfe9a552b74" providerId="LiveId" clId="{E5660E84-B9B1-4B8C-83D8-0CAE6487ADB7}" dt="2024-03-12T19:32:45.518" v="3344" actId="22"/>
          <ac:spMkLst>
            <pc:docMk/>
            <pc:sldMk cId="4230587298" sldId="281"/>
            <ac:spMk id="3" creationId="{D3C7302C-903E-ECEB-538B-AE9FA0F69835}"/>
          </ac:spMkLst>
        </pc:spChg>
        <pc:picChg chg="add mod ord">
          <ac:chgData name="Vincenzo Mauro Cannizzo" userId="f92e2bfe9a552b74" providerId="LiveId" clId="{E5660E84-B9B1-4B8C-83D8-0CAE6487ADB7}" dt="2024-03-12T19:34:05.616" v="3352" actId="14100"/>
          <ac:picMkLst>
            <pc:docMk/>
            <pc:sldMk cId="4230587298" sldId="281"/>
            <ac:picMk id="5" creationId="{AE5EE3DE-52F9-500D-260F-202D9FCDD3D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62026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64635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2 torri gemelle d’acciaio, 450 tonnellate di peso e 224 metri d’altezza ciascuna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costruiti per resistere ad un terremoto del 10° della scala Mercalli e a raffiche di vento sino a 150 chilometri orari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campata di attraversamento sospesa sul mare lunga 3.646 metri. Inizialmente sono 4 i conduttori dell’elettrodotto – di cui uno di riserva – con una tensione di 150 kV. Solo nel 1971 ne vengono installati altri 2, raddoppiando di fatto la linea elettrica e portando la tensione del collegamento a 220 kV.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6266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In un pezzo di filo metallico isolato gli elettroni ruotano attorno ai nuclei degli atomi.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Se ai capi di questo filo provochiamo una differenza di potenziale (scivolo), gli elettroni cominciano a muoversi lungo questo scivolo.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Questo movimento ordinato di elettroni (cariche elettriche negative) si chiama CORRENTE ELETTRICA.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058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2708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2219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21878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Alternatore è un dispositivo che produce corrente elettrica alternata, cioè variabile nel tempo, quando una spira di un filo conduttore ruota all’interno di un campo magnetico.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La rotazione della spira provoca una variazione di campo magnetico nel circuito, all’interno del quale viene indotta una corrente elettrica </a:t>
            </a:r>
            <a:r>
              <a:rPr lang="it-IT" u="sng" dirty="0"/>
              <a:t>(induzione elettromagnetica).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u="none" dirty="0"/>
              <a:t>Il motore elettrico è un alternatore al contrario.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429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Quindi per produrre energia elettrica occorre qualcosa che provochi un movimento che fa girare un alternatore.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L’alternatore di un’</a:t>
            </a:r>
            <a:r>
              <a:rPr lang="it-IT" u="sng" dirty="0"/>
              <a:t>automobile</a:t>
            </a:r>
            <a:r>
              <a:rPr lang="it-IT" dirty="0"/>
              <a:t>, che alimenta la batteria, è mantenuto in movimento dal motore.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In una </a:t>
            </a:r>
            <a:r>
              <a:rPr lang="it-IT" u="sng" dirty="0"/>
              <a:t>centrale elettrica </a:t>
            </a:r>
            <a:r>
              <a:rPr lang="it-IT" dirty="0"/>
              <a:t>l’alternatore è mantenuto in movimento dalla rotazione di una turbina.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La </a:t>
            </a:r>
            <a:r>
              <a:rPr lang="it-IT" u="sng" dirty="0"/>
              <a:t>dinamo</a:t>
            </a:r>
            <a:r>
              <a:rPr lang="it-IT" dirty="0"/>
              <a:t> di una bicicletta, che fa accendere le luci, è un alternatore mantenuto in movimento dalla ruota che gira.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593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3190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1177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07/06/2024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terna.it/it/chi-siamo/attivita/rete-elettrica-italian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het.colorado.edu/sims/html/circuit-construction-kit-ac/latest/circuit-construction-kit-ac_all.html?locale=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8436" y="2362200"/>
            <a:ext cx="5735846" cy="2133600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3400" dirty="0"/>
              <a:t>L’ENERGIA ELETTRICA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579076" y="6085409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</a:t>
            </a:r>
            <a:r>
              <a:rPr lang="it-IT"/>
              <a:t>: EURESIS.ORG</a:t>
            </a:r>
            <a:endParaRPr lang="it-IT" dirty="0"/>
          </a:p>
        </p:txBody>
      </p:sp>
      <p:pic>
        <p:nvPicPr>
          <p:cNvPr id="2050" name="Picture 2" descr="Image result for energia elettrica">
            <a:extLst>
              <a:ext uri="{FF2B5EF4-FFF2-40B4-BE49-F238E27FC236}">
                <a16:creationId xmlns:a16="http://schemas.microsoft.com/office/drawing/2014/main" id="{5F357639-BF29-F965-273D-7402352B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46" y="1714500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882CA-5759-3CC1-09F7-177A9F46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trasformatore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C6BB2A5-BFFA-F5A7-277B-C248D450B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97" y="2048762"/>
            <a:ext cx="2601722" cy="238491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8177DE-C439-E5FC-4B05-E5F0534B6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02" y="2048762"/>
            <a:ext cx="3228483" cy="23849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117E9A8-6A87-F53E-8395-D96022CAC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382" y="2048762"/>
            <a:ext cx="2849800" cy="2384912"/>
          </a:xfrm>
          <a:prstGeom prst="rect">
            <a:avLst/>
          </a:prstGeom>
        </p:spPr>
      </p:pic>
      <p:pic>
        <p:nvPicPr>
          <p:cNvPr id="14" name="Picture 2" descr="Image result for energia elettrica">
            <a:extLst>
              <a:ext uri="{FF2B5EF4-FFF2-40B4-BE49-F238E27FC236}">
                <a16:creationId xmlns:a16="http://schemas.microsoft.com/office/drawing/2014/main" id="{97047680-6A39-BA00-086C-0B94C302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9AFF1F-BFFD-5AD9-BBCB-B15C629699EC}"/>
              </a:ext>
            </a:extLst>
          </p:cNvPr>
          <p:cNvSpPr txBox="1"/>
          <p:nvPr/>
        </p:nvSpPr>
        <p:spPr>
          <a:xfrm>
            <a:off x="175597" y="4519580"/>
            <a:ext cx="2601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trasformatore serve ad abbassare o innalzare la tensione.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0B862E-669D-09DD-03F0-2F36127E03F9}"/>
              </a:ext>
            </a:extLst>
          </p:cNvPr>
          <p:cNvSpPr txBox="1"/>
          <p:nvPr/>
        </p:nvSpPr>
        <p:spPr>
          <a:xfrm>
            <a:off x="3392354" y="4521751"/>
            <a:ext cx="345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Nelle cabine elettriche cittadine, grossi trasformatori abbassano la tensione dalle centinaia di kilovolt della linea di trasmissione fino ai 10-20 kV della rete di distribuzione. Prima che arrivi nelle case la tensione viene ancora ridotta.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07691F-F813-B9B6-5894-1CB604DDDA7F}"/>
              </a:ext>
            </a:extLst>
          </p:cNvPr>
          <p:cNvSpPr txBox="1"/>
          <p:nvPr/>
        </p:nvSpPr>
        <p:spPr>
          <a:xfrm>
            <a:off x="7364742" y="4487876"/>
            <a:ext cx="3287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Trasformatori molto più piccoli si trovano all’interno dei caricabatterie per cellulari: dai 220 V che si hanno alle prese domestiche, abbassano fino a pochi Volt.</a:t>
            </a:r>
          </a:p>
        </p:txBody>
      </p:sp>
    </p:spTree>
    <p:extLst>
      <p:ext uri="{BB962C8B-B14F-4D97-AF65-F5344CB8AC3E}">
        <p14:creationId xmlns:p14="http://schemas.microsoft.com/office/powerpoint/2010/main" val="224169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F3B55-E54F-759B-E287-EA1685B4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centrale termo-elettrica</a:t>
            </a:r>
          </a:p>
        </p:txBody>
      </p:sp>
      <p:pic>
        <p:nvPicPr>
          <p:cNvPr id="4" name="Come funziona una centrale termoelettrica _ Edison">
            <a:hlinkClick r:id="" action="ppaction://media"/>
            <a:extLst>
              <a:ext uri="{FF2B5EF4-FFF2-40B4-BE49-F238E27FC236}">
                <a16:creationId xmlns:a16="http://schemas.microsoft.com/office/drawing/2014/main" id="{90FF3CB6-B600-A736-8907-4ED39DA810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935" y="2011576"/>
            <a:ext cx="8408980" cy="4730312"/>
          </a:xfrm>
        </p:spPr>
      </p:pic>
      <p:pic>
        <p:nvPicPr>
          <p:cNvPr id="3" name="Picture 2" descr="Image result for energia elettrica">
            <a:extLst>
              <a:ext uri="{FF2B5EF4-FFF2-40B4-BE49-F238E27FC236}">
                <a16:creationId xmlns:a16="http://schemas.microsoft.com/office/drawing/2014/main" id="{3D24A3F7-0F93-5D23-B611-0CF64FF7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B13D6-9774-9D0B-5C9A-389689E9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centrale all’utilizzo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1E9BE5-3F1D-9787-F7CE-2139C4C91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351" y="2567926"/>
            <a:ext cx="10282518" cy="4010721"/>
          </a:xfrm>
        </p:spPr>
      </p:pic>
      <p:pic>
        <p:nvPicPr>
          <p:cNvPr id="6" name="Picture 2" descr="Image result for energia elettrica">
            <a:extLst>
              <a:ext uri="{FF2B5EF4-FFF2-40B4-BE49-F238E27FC236}">
                <a16:creationId xmlns:a16="http://schemas.microsoft.com/office/drawing/2014/main" id="{9F766326-2609-4B1C-5D50-22F345BB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4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F2B6F3-37AB-4A58-D45C-5CC13422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sistema elettrico</a:t>
            </a:r>
          </a:p>
        </p:txBody>
      </p:sp>
      <p:pic>
        <p:nvPicPr>
          <p:cNvPr id="5" name="Segnaposto contenuto 4">
            <a:hlinkClick r:id="rId2"/>
            <a:extLst>
              <a:ext uri="{FF2B5EF4-FFF2-40B4-BE49-F238E27FC236}">
                <a16:creationId xmlns:a16="http://schemas.microsoft.com/office/drawing/2014/main" id="{E074A50E-1131-8995-F355-8F5133A87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072" y="1976293"/>
            <a:ext cx="9852334" cy="4881707"/>
          </a:xfrm>
        </p:spPr>
      </p:pic>
      <p:pic>
        <p:nvPicPr>
          <p:cNvPr id="8" name="Picture 2" descr="Image result for energia elettrica">
            <a:extLst>
              <a:ext uri="{FF2B5EF4-FFF2-40B4-BE49-F238E27FC236}">
                <a16:creationId xmlns:a16="http://schemas.microsoft.com/office/drawing/2014/main" id="{77D6FA66-407B-0624-911D-1C2E52A2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0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0969D-E7F8-CEE2-4139-F20F68C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CBEC377-44A8-2CDC-329D-C82281DA6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8"/>
            <a:ext cx="12192000" cy="6875359"/>
          </a:xfrm>
        </p:spPr>
      </p:pic>
    </p:spTree>
    <p:extLst>
      <p:ext uri="{BB962C8B-B14F-4D97-AF65-F5344CB8AC3E}">
        <p14:creationId xmlns:p14="http://schemas.microsoft.com/office/powerpoint/2010/main" val="4202925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E5EE3DE-52F9-500D-260F-202D9FCDD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124"/>
            <a:ext cx="12192000" cy="6870124"/>
          </a:xfrm>
        </p:spPr>
      </p:pic>
    </p:spTree>
    <p:extLst>
      <p:ext uri="{BB962C8B-B14F-4D97-AF65-F5344CB8AC3E}">
        <p14:creationId xmlns:p14="http://schemas.microsoft.com/office/powerpoint/2010/main" val="423058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1C879-63AF-0569-AA77-FE4063F9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1F2D4E-DB65-DB2E-7D1A-F9953A725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8334"/>
            <a:ext cx="12249150" cy="6980475"/>
          </a:xfrm>
        </p:spPr>
      </p:pic>
    </p:spTree>
    <p:extLst>
      <p:ext uri="{BB962C8B-B14F-4D97-AF65-F5344CB8AC3E}">
        <p14:creationId xmlns:p14="http://schemas.microsoft.com/office/powerpoint/2010/main" val="82434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AFB0C-12CA-C379-CA22-8907BF82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ponte dell’energia tra Sicilia e Calabria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0C314C-39EA-A5FB-36CB-B6CF5434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64" y="2336873"/>
            <a:ext cx="6213965" cy="4463070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1948-1955</a:t>
            </a:r>
            <a:r>
              <a:rPr lang="it-IT" dirty="0"/>
              <a:t>: origine del progetto, costruzione dell’opera ed entrata in servizio;</a:t>
            </a:r>
          </a:p>
          <a:p>
            <a:r>
              <a:rPr lang="it-IT" b="1" dirty="0">
                <a:solidFill>
                  <a:schemeClr val="bg1"/>
                </a:solidFill>
              </a:rPr>
              <a:t>1985</a:t>
            </a:r>
            <a:r>
              <a:rPr lang="it-IT" dirty="0"/>
              <a:t>: entra in servizio il nuovo cavo sottomarino (Bolano –Paradiso), via il vecchio elettrodotto;</a:t>
            </a:r>
          </a:p>
          <a:p>
            <a:r>
              <a:rPr lang="it-IT" dirty="0"/>
              <a:t>2000: la torre di Messina diventa un’opera artistica</a:t>
            </a:r>
          </a:p>
          <a:p>
            <a:r>
              <a:rPr lang="it-IT" b="1" dirty="0">
                <a:solidFill>
                  <a:schemeClr val="bg1"/>
                </a:solidFill>
              </a:rPr>
              <a:t>2003-2016</a:t>
            </a:r>
            <a:r>
              <a:rPr lang="it-IT" dirty="0"/>
              <a:t>: nuovo cavo Sorgente-Rizziconi</a:t>
            </a:r>
          </a:p>
          <a:p>
            <a:r>
              <a:rPr lang="it-IT" b="1" dirty="0">
                <a:solidFill>
                  <a:schemeClr val="bg1"/>
                </a:solidFill>
              </a:rPr>
              <a:t>2023</a:t>
            </a:r>
            <a:r>
              <a:rPr lang="it-IT" dirty="0"/>
              <a:t>: iniziata costruzione del cavo Bolano – Annunziata.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FAF5D7-E67D-D867-6F26-A8E96C302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2500963"/>
            <a:ext cx="5198667" cy="3703893"/>
          </a:xfrm>
          <a:prstGeom prst="rect">
            <a:avLst/>
          </a:prstGeom>
        </p:spPr>
      </p:pic>
      <p:pic>
        <p:nvPicPr>
          <p:cNvPr id="8" name="Picture 2" descr="Image result for energia elettrica">
            <a:extLst>
              <a:ext uri="{FF2B5EF4-FFF2-40B4-BE49-F238E27FC236}">
                <a16:creationId xmlns:a16="http://schemas.microsoft.com/office/drawing/2014/main" id="{2E6982D9-173D-EFBF-63C1-CE5A8169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0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AFB0C-12CA-C379-CA22-8907BF82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ponte dell’energia tra Sicilia e Calabria</a:t>
            </a:r>
          </a:p>
        </p:txBody>
      </p:sp>
      <p:pic>
        <p:nvPicPr>
          <p:cNvPr id="4" name="Il _ponte dell'energia_ tra Sicilia e Calabria">
            <a:hlinkClick r:id="" action="ppaction://media"/>
            <a:extLst>
              <a:ext uri="{FF2B5EF4-FFF2-40B4-BE49-F238E27FC236}">
                <a16:creationId xmlns:a16="http://schemas.microsoft.com/office/drawing/2014/main" id="{1880105C-C74E-E7F2-5006-C48C7DCD0C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264" y="1996152"/>
            <a:ext cx="8521736" cy="4793741"/>
          </a:xfrm>
        </p:spPr>
      </p:pic>
      <p:pic>
        <p:nvPicPr>
          <p:cNvPr id="5" name="Picture 2" descr="Image result for energia elettrica">
            <a:extLst>
              <a:ext uri="{FF2B5EF4-FFF2-40B4-BE49-F238E27FC236}">
                <a16:creationId xmlns:a16="http://schemas.microsoft.com/office/drawing/2014/main" id="{F1F7DB6E-562F-6853-52B6-ED4936E4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9" y="687053"/>
            <a:ext cx="8361102" cy="1080938"/>
          </a:xfrm>
        </p:spPr>
        <p:txBody>
          <a:bodyPr/>
          <a:lstStyle/>
          <a:p>
            <a:r>
              <a:rPr lang="it-IT" dirty="0"/>
              <a:t>Che cos’è </a:t>
            </a:r>
            <a:r>
              <a:rPr lang="it-IT" b="1" dirty="0">
                <a:solidFill>
                  <a:srgbClr val="FF0000"/>
                </a:solidFill>
              </a:rPr>
              <a:t>la corrente elettrica </a:t>
            </a:r>
            <a:r>
              <a:rPr lang="it-IT" dirty="0"/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TEORIA La corrente elettrica e i generatori di tensione AMALDI ZANICHELLI">
            <a:hlinkClick r:id="" action="ppaction://media"/>
            <a:extLst>
              <a:ext uri="{FF2B5EF4-FFF2-40B4-BE49-F238E27FC236}">
                <a16:creationId xmlns:a16="http://schemas.microsoft.com/office/drawing/2014/main" id="{9770AA4B-577A-7172-722F-935A97B98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962" y="2007150"/>
            <a:ext cx="6401938" cy="4801454"/>
          </a:xfrm>
          <a:prstGeom prst="rect">
            <a:avLst/>
          </a:prstGeom>
        </p:spPr>
      </p:pic>
      <p:pic>
        <p:nvPicPr>
          <p:cNvPr id="7" name="Picture 2" descr="Image result for ATOMO ITALIANO">
            <a:extLst>
              <a:ext uri="{FF2B5EF4-FFF2-40B4-BE49-F238E27FC236}">
                <a16:creationId xmlns:a16="http://schemas.microsoft.com/office/drawing/2014/main" id="{0E5FD69A-F0FE-C9B6-467E-B8825A4E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1" y="2619375"/>
            <a:ext cx="5427282" cy="33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energia elettrica">
            <a:extLst>
              <a:ext uri="{FF2B5EF4-FFF2-40B4-BE49-F238E27FC236}">
                <a16:creationId xmlns:a16="http://schemas.microsoft.com/office/drawing/2014/main" id="{6F3CC849-D955-2EAD-6EF2-8F8D240F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B50B49-264C-A8ED-F6F8-0F54AF3F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Simuliamo un </a:t>
            </a:r>
            <a:r>
              <a:rPr lang="it-IT" dirty="0" err="1"/>
              <a:t>cirduito</a:t>
            </a:r>
            <a:r>
              <a:rPr lang="it-IT" dirty="0"/>
              <a:t> elettrico 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3FC3F5-8556-B674-37BC-605F9EB2B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hlinkClick r:id="rId2"/>
              </a:rPr>
              <a:t>https://phet.colorado.edu/sims/html/circuit-construction-kit-ac/latest/circuit-construction-kit-ac_all.html?locale=it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04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E97A-FB95-121C-0437-DDF933A4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Nelle nostre case ….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EEF3F3-EF30-FC6F-9BBB-E201F81A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76420"/>
            <a:ext cx="5584001" cy="2624088"/>
          </a:xfrm>
        </p:spPr>
        <p:txBody>
          <a:bodyPr>
            <a:normAutofit fontScale="92500"/>
          </a:bodyPr>
          <a:lstStyle/>
          <a:p>
            <a:r>
              <a:rPr lang="it-IT" dirty="0"/>
              <a:t>Il fornitore di energia elettrica ha il compito di </a:t>
            </a:r>
            <a:r>
              <a:rPr lang="it-IT" u="sng" dirty="0"/>
              <a:t>mantenere costante lo «scivolo»</a:t>
            </a:r>
            <a:r>
              <a:rPr lang="it-IT" dirty="0"/>
              <a:t> cioè la TENSIONE (220 V).</a:t>
            </a:r>
          </a:p>
          <a:p>
            <a:endParaRPr lang="it-IT" dirty="0"/>
          </a:p>
          <a:p>
            <a:r>
              <a:rPr lang="it-IT" dirty="0"/>
              <a:t>Quindi ci garantisce la circolazione della CORRENTE ELETTRICA (alternata) nelle nostre apparecchiature.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071C1B-B24F-A4B6-FCC2-7BB51F00D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40" y="3137843"/>
            <a:ext cx="5336351" cy="2966929"/>
          </a:xfrm>
          <a:prstGeom prst="rect">
            <a:avLst/>
          </a:prstGeom>
        </p:spPr>
      </p:pic>
      <p:pic>
        <p:nvPicPr>
          <p:cNvPr id="7" name="Picture 2" descr="Image result for energia elettrica">
            <a:extLst>
              <a:ext uri="{FF2B5EF4-FFF2-40B4-BE49-F238E27FC236}">
                <a16:creationId xmlns:a16="http://schemas.microsoft.com/office/drawing/2014/main" id="{17769232-41CC-479E-7142-17813362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0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E97A-FB95-121C-0437-DDF933A4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Nelle nostre case ….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EEF3F3-EF30-FC6F-9BBB-E201F81A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76420"/>
            <a:ext cx="5584001" cy="2624088"/>
          </a:xfrm>
        </p:spPr>
        <p:txBody>
          <a:bodyPr>
            <a:normAutofit fontScale="92500"/>
          </a:bodyPr>
          <a:lstStyle/>
          <a:p>
            <a:r>
              <a:rPr lang="it-IT" dirty="0"/>
              <a:t>Il fornitore di energia elettrica ha il compito di </a:t>
            </a:r>
            <a:r>
              <a:rPr lang="it-IT" u="sng" dirty="0"/>
              <a:t>mantenere costante lo «scivolo»</a:t>
            </a:r>
            <a:r>
              <a:rPr lang="it-IT" dirty="0"/>
              <a:t> cioè la TENSIONE (220 V).</a:t>
            </a:r>
          </a:p>
          <a:p>
            <a:endParaRPr lang="it-IT" dirty="0"/>
          </a:p>
          <a:p>
            <a:r>
              <a:rPr lang="it-IT" dirty="0"/>
              <a:t>Quindi ci garantisce la circolazione della CORRENTE ELETTRICA (alternata) nelle nostre apparecchiature.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007662-BA6A-749F-75A1-982781077A6C}"/>
              </a:ext>
            </a:extLst>
          </p:cNvPr>
          <p:cNvSpPr txBox="1"/>
          <p:nvPr/>
        </p:nvSpPr>
        <p:spPr>
          <a:xfrm>
            <a:off x="823622" y="6175341"/>
            <a:ext cx="1099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Ma come fa ENEL a produrre e trasportare questa forma di energia ?</a:t>
            </a:r>
          </a:p>
        </p:txBody>
      </p:sp>
      <p:pic>
        <p:nvPicPr>
          <p:cNvPr id="7" name="Picture 2" descr="Image result for energia elettrica">
            <a:extLst>
              <a:ext uri="{FF2B5EF4-FFF2-40B4-BE49-F238E27FC236}">
                <a16:creationId xmlns:a16="http://schemas.microsoft.com/office/drawing/2014/main" id="{17769232-41CC-479E-7142-17813362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CF4ED6-696C-A201-18BA-D6D33246D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853" y="1519132"/>
            <a:ext cx="3057525" cy="23145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EB1C65-B631-F2B9-D99C-8CBAFC4E2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757" y="3684896"/>
            <a:ext cx="3307920" cy="24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produzione </a:t>
            </a:r>
            <a:r>
              <a:rPr lang="it-IT" dirty="0"/>
              <a:t>di energia elettrica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dinamo">
            <a:hlinkClick r:id="" action="ppaction://media"/>
            <a:extLst>
              <a:ext uri="{FF2B5EF4-FFF2-40B4-BE49-F238E27FC236}">
                <a16:creationId xmlns:a16="http://schemas.microsoft.com/office/drawing/2014/main" id="{DC1275BD-DC57-9B1C-E65E-4148397899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367" y="2036549"/>
            <a:ext cx="6339266" cy="4753925"/>
          </a:xfrm>
        </p:spPr>
      </p:pic>
      <p:pic>
        <p:nvPicPr>
          <p:cNvPr id="10" name="Picture 2" descr="Image result for energia elettrica">
            <a:extLst>
              <a:ext uri="{FF2B5EF4-FFF2-40B4-BE49-F238E27FC236}">
                <a16:creationId xmlns:a16="http://schemas.microsoft.com/office/drawing/2014/main" id="{1F56EBF9-EF34-18AB-CF70-CB310638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B3403-C4AD-406F-6F96-5EFA9078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0" y="732756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Funzionamento dell’alternatore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Image result for energia elettrica">
            <a:extLst>
              <a:ext uri="{FF2B5EF4-FFF2-40B4-BE49-F238E27FC236}">
                <a16:creationId xmlns:a16="http://schemas.microsoft.com/office/drawing/2014/main" id="{59014F12-5F52-4D65-3BAC-18B62880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859605-883F-33A0-95BF-09211379A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70" y="2318798"/>
            <a:ext cx="5876008" cy="41229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C423FA-1344-0C67-F927-AE0E562045D7}"/>
              </a:ext>
            </a:extLst>
          </p:cNvPr>
          <p:cNvSpPr txBox="1"/>
          <p:nvPr/>
        </p:nvSpPr>
        <p:spPr>
          <a:xfrm>
            <a:off x="6400800" y="3549273"/>
            <a:ext cx="5809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Trasforma </a:t>
            </a:r>
            <a:r>
              <a:rPr lang="it-IT" sz="2400" b="1" dirty="0">
                <a:solidFill>
                  <a:schemeClr val="bg1"/>
                </a:solidFill>
              </a:rPr>
              <a:t>energia cinetica </a:t>
            </a:r>
            <a:r>
              <a:rPr lang="it-IT" sz="2400" dirty="0"/>
              <a:t>(movimento)</a:t>
            </a:r>
          </a:p>
          <a:p>
            <a:r>
              <a:rPr lang="it-IT" sz="2400" dirty="0"/>
              <a:t>in </a:t>
            </a:r>
            <a:r>
              <a:rPr lang="it-IT" sz="2400" b="1" dirty="0">
                <a:solidFill>
                  <a:schemeClr val="bg1"/>
                </a:solidFill>
              </a:rPr>
              <a:t>corrente elettrica.</a:t>
            </a:r>
          </a:p>
        </p:txBody>
      </p:sp>
    </p:spTree>
    <p:extLst>
      <p:ext uri="{BB962C8B-B14F-4D97-AF65-F5344CB8AC3E}">
        <p14:creationId xmlns:p14="http://schemas.microsoft.com/office/powerpoint/2010/main" val="230364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B3403-C4AD-406F-6F96-5EFA9078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0" y="732756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L’alternatore e la dinamo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Image result for alternatore auto funzionamento italiano">
            <a:extLst>
              <a:ext uri="{FF2B5EF4-FFF2-40B4-BE49-F238E27FC236}">
                <a16:creationId xmlns:a16="http://schemas.microsoft.com/office/drawing/2014/main" id="{56C18247-ACBF-40CC-5D5C-7756CA46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9" y="2585757"/>
            <a:ext cx="3166987" cy="21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E09FAA-C76D-2714-6350-503B1ED5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30" y="2260847"/>
            <a:ext cx="2635411" cy="3512156"/>
          </a:xfrm>
          <a:prstGeom prst="rect">
            <a:avLst/>
          </a:prstGeom>
        </p:spPr>
      </p:pic>
      <p:pic>
        <p:nvPicPr>
          <p:cNvPr id="5122" name="Picture 2" descr="Image result for alternatore centrale elettrica">
            <a:extLst>
              <a:ext uri="{FF2B5EF4-FFF2-40B4-BE49-F238E27FC236}">
                <a16:creationId xmlns:a16="http://schemas.microsoft.com/office/drawing/2014/main" id="{CC40FFC4-683A-E676-F4CF-D120BFCF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54" y="2260847"/>
            <a:ext cx="4436408" cy="35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54778D-93C6-4A86-0D8B-92DDEE1ED5BE}"/>
              </a:ext>
            </a:extLst>
          </p:cNvPr>
          <p:cNvSpPr txBox="1"/>
          <p:nvPr/>
        </p:nvSpPr>
        <p:spPr>
          <a:xfrm>
            <a:off x="814146" y="4933665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Alternatore automobile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3C9A68-092B-D3AF-E8DE-1F12A7FB16BF}"/>
              </a:ext>
            </a:extLst>
          </p:cNvPr>
          <p:cNvSpPr txBox="1"/>
          <p:nvPr/>
        </p:nvSpPr>
        <p:spPr>
          <a:xfrm>
            <a:off x="4630052" y="5940578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Alternatore centrale idroelettrica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7B35E8-B39F-79C3-91C2-1E8946FC060A}"/>
              </a:ext>
            </a:extLst>
          </p:cNvPr>
          <p:cNvSpPr txBox="1"/>
          <p:nvPr/>
        </p:nvSpPr>
        <p:spPr>
          <a:xfrm>
            <a:off x="9339415" y="5916883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Dinamo bicicletta</a:t>
            </a:r>
          </a:p>
          <a:p>
            <a:r>
              <a:rPr lang="it-IT" dirty="0"/>
              <a:t>(corrente continua)</a:t>
            </a:r>
          </a:p>
        </p:txBody>
      </p:sp>
      <p:pic>
        <p:nvPicPr>
          <p:cNvPr id="10" name="Picture 2" descr="Image result for energia elettrica">
            <a:extLst>
              <a:ext uri="{FF2B5EF4-FFF2-40B4-BE49-F238E27FC236}">
                <a16:creationId xmlns:a16="http://schemas.microsoft.com/office/drawing/2014/main" id="{D67061BE-67E8-F8D8-7DD3-ECE34464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3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3ADB14A5-67DF-2785-D11D-FA5E568E5713}"/>
              </a:ext>
            </a:extLst>
          </p:cNvPr>
          <p:cNvSpPr/>
          <p:nvPr/>
        </p:nvSpPr>
        <p:spPr>
          <a:xfrm>
            <a:off x="9877567" y="2477212"/>
            <a:ext cx="1330656" cy="5868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5B3403-C4AD-406F-6F96-5EFA9078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0" y="732756"/>
            <a:ext cx="9613861" cy="1080938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Il trasporto </a:t>
            </a:r>
            <a:r>
              <a:rPr lang="it-IT" dirty="0"/>
              <a:t>dell’energia elettrica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Image result for energia elettrica">
            <a:extLst>
              <a:ext uri="{FF2B5EF4-FFF2-40B4-BE49-F238E27FC236}">
                <a16:creationId xmlns:a16="http://schemas.microsoft.com/office/drawing/2014/main" id="{59014F12-5F52-4D65-3BAC-18B62880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13" y="279353"/>
            <a:ext cx="1758287" cy="21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L'effetto Joule">
            <a:hlinkClick r:id="" action="ppaction://media"/>
            <a:extLst>
              <a:ext uri="{FF2B5EF4-FFF2-40B4-BE49-F238E27FC236}">
                <a16:creationId xmlns:a16="http://schemas.microsoft.com/office/drawing/2014/main" id="{B9E26381-0F95-9045-0D4B-2B521E8C6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89267"/>
            <a:ext cx="6522244" cy="49536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92D26D-491B-8391-5B0A-47C72538B9E0}"/>
              </a:ext>
            </a:extLst>
          </p:cNvPr>
          <p:cNvSpPr txBox="1"/>
          <p:nvPr/>
        </p:nvSpPr>
        <p:spPr>
          <a:xfrm>
            <a:off x="6799997" y="2477212"/>
            <a:ext cx="5066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Potenza dissipata in calore</a:t>
            </a:r>
            <a:r>
              <a:rPr lang="it-IT" b="1" dirty="0"/>
              <a:t>:  </a:t>
            </a:r>
            <a:r>
              <a:rPr lang="it-IT" sz="2800" b="1" dirty="0">
                <a:solidFill>
                  <a:schemeClr val="bg1"/>
                </a:solidFill>
              </a:rPr>
              <a:t>P = R I</a:t>
            </a:r>
            <a:r>
              <a:rPr lang="it-IT" sz="2800" b="1" baseline="30000" dirty="0">
                <a:solidFill>
                  <a:schemeClr val="bg1"/>
                </a:solidFill>
              </a:rPr>
              <a:t>2</a:t>
            </a:r>
          </a:p>
          <a:p>
            <a:endParaRPr lang="it-IT" b="1" baseline="30000" dirty="0"/>
          </a:p>
          <a:p>
            <a:endParaRPr lang="it-IT" b="1" baseline="30000" dirty="0"/>
          </a:p>
          <a:p>
            <a:endParaRPr lang="it-IT" b="1" baseline="30000" dirty="0"/>
          </a:p>
          <a:p>
            <a:r>
              <a:rPr lang="it-IT" sz="2400" b="1" baseline="30000" dirty="0"/>
              <a:t>Quindi per limitare le perdite di potenza, durante il trasporto di energia elettrica, conviene avere </a:t>
            </a:r>
            <a:r>
              <a:rPr lang="it-IT" sz="2400" b="1" u="sng" baseline="30000" dirty="0"/>
              <a:t>bassa corrente </a:t>
            </a:r>
            <a:r>
              <a:rPr lang="it-IT" sz="2400" b="1" baseline="30000" dirty="0"/>
              <a:t>e </a:t>
            </a:r>
            <a:r>
              <a:rPr lang="it-IT" sz="2400" b="1" u="sng" baseline="30000" dirty="0"/>
              <a:t>alta tensione</a:t>
            </a:r>
            <a:r>
              <a:rPr lang="it-IT" sz="2400" b="1" baseline="30000" dirty="0"/>
              <a:t>.</a:t>
            </a:r>
            <a:endParaRPr lang="it-IT" sz="2400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96F8741-B669-9DBD-0BA9-7CDF7BD86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323" y="4519879"/>
            <a:ext cx="2030319" cy="19371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B23D6A1-5FF6-4AF6-A66F-50214AAEE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208" y="4517947"/>
            <a:ext cx="2078987" cy="19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</Words>
  <Application>Microsoft Office PowerPoint</Application>
  <PresentationFormat>Widescreen</PresentationFormat>
  <Paragraphs>68</Paragraphs>
  <Slides>18</Slides>
  <Notes>12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Trebuchet MS</vt:lpstr>
      <vt:lpstr>TM04033917[[fn=Berlin]]_novariants</vt:lpstr>
      <vt:lpstr>L’ENERGIA ELETTRICA</vt:lpstr>
      <vt:lpstr>Che cos’è la corrente elettrica ?</vt:lpstr>
      <vt:lpstr>Simuliamo un cirduito elettrico ….</vt:lpstr>
      <vt:lpstr>Nelle nostre case ….</vt:lpstr>
      <vt:lpstr>Nelle nostre case ….</vt:lpstr>
      <vt:lpstr>La produzione di energia elettrica</vt:lpstr>
      <vt:lpstr>Funzionamento dell’alternatore</vt:lpstr>
      <vt:lpstr>L’alternatore e la dinamo</vt:lpstr>
      <vt:lpstr>Il trasporto dell’energia elettrica</vt:lpstr>
      <vt:lpstr>Il trasformatore</vt:lpstr>
      <vt:lpstr>La centrale termo-elettrica</vt:lpstr>
      <vt:lpstr>Dalla centrale all’utilizzo</vt:lpstr>
      <vt:lpstr>Il sistema elettrico</vt:lpstr>
      <vt:lpstr>Presentazione standard di PowerPoint</vt:lpstr>
      <vt:lpstr>Presentazione standard di PowerPoint</vt:lpstr>
      <vt:lpstr>Presentazione standard di PowerPoint</vt:lpstr>
      <vt:lpstr>Il ponte dell’energia tra Sicilia e Calabria</vt:lpstr>
      <vt:lpstr>Il ponte dell’energia tra Sicilia e Calabria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Mauro Cannizzo</cp:lastModifiedBy>
  <cp:revision>6</cp:revision>
  <dcterms:created xsi:type="dcterms:W3CDTF">2023-01-27T08:21:47Z</dcterms:created>
  <dcterms:modified xsi:type="dcterms:W3CDTF">2024-06-07T12:53:13Z</dcterms:modified>
</cp:coreProperties>
</file>