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6" r:id="rId2"/>
    <p:sldId id="268" r:id="rId3"/>
    <p:sldId id="265" r:id="rId4"/>
    <p:sldId id="266" r:id="rId5"/>
    <p:sldId id="267" r:id="rId6"/>
  </p:sldIdLst>
  <p:sldSz cx="12192000" cy="6858000"/>
  <p:notesSz cx="6858000" cy="9144000"/>
  <p:defaultTextStyle>
    <a:defPPr rtl="0"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50BC37-0A7F-4EA3-ABB4-F791B3A4EE7A}" v="2" dt="2024-02-11T15:44:37.4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4" autoAdjust="0"/>
    <p:restoredTop sz="76034" autoAdjust="0"/>
  </p:normalViewPr>
  <p:slideViewPr>
    <p:cSldViewPr snapToGrid="0">
      <p:cViewPr varScale="1">
        <p:scale>
          <a:sx n="74" d="100"/>
          <a:sy n="74" d="100"/>
        </p:scale>
        <p:origin x="645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4188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enzo Mauro Cannizzo" userId="f92e2bfe9a552b74" providerId="LiveId" clId="{1C50BC37-0A7F-4EA3-ABB4-F791B3A4EE7A}"/>
    <pc:docChg chg="modSld">
      <pc:chgData name="Vincenzo Mauro Cannizzo" userId="f92e2bfe9a552b74" providerId="LiveId" clId="{1C50BC37-0A7F-4EA3-ABB4-F791B3A4EE7A}" dt="2024-02-11T15:44:55.999" v="22" actId="1076"/>
      <pc:docMkLst>
        <pc:docMk/>
      </pc:docMkLst>
      <pc:sldChg chg="addSp modSp mod">
        <pc:chgData name="Vincenzo Mauro Cannizzo" userId="f92e2bfe9a552b74" providerId="LiveId" clId="{1C50BC37-0A7F-4EA3-ABB4-F791B3A4EE7A}" dt="2024-02-11T15:44:55.999" v="22" actId="1076"/>
        <pc:sldMkLst>
          <pc:docMk/>
          <pc:sldMk cId="1447213666" sldId="266"/>
        </pc:sldMkLst>
        <pc:spChg chg="add mod">
          <ac:chgData name="Vincenzo Mauro Cannizzo" userId="f92e2bfe9a552b74" providerId="LiveId" clId="{1C50BC37-0A7F-4EA3-ABB4-F791B3A4EE7A}" dt="2024-02-11T15:44:50.415" v="21" actId="1076"/>
          <ac:spMkLst>
            <pc:docMk/>
            <pc:sldMk cId="1447213666" sldId="266"/>
            <ac:spMk id="4" creationId="{A737F517-5A2F-EE10-9419-D85CF15E4192}"/>
          </ac:spMkLst>
        </pc:spChg>
        <pc:picChg chg="add mod">
          <ac:chgData name="Vincenzo Mauro Cannizzo" userId="f92e2bfe9a552b74" providerId="LiveId" clId="{1C50BC37-0A7F-4EA3-ABB4-F791B3A4EE7A}" dt="2024-02-11T15:37:45.765" v="4" actId="1076"/>
          <ac:picMkLst>
            <pc:docMk/>
            <pc:sldMk cId="1447213666" sldId="266"/>
            <ac:picMk id="3" creationId="{52810933-BBA0-3DA3-E685-A5867E3D9EBE}"/>
          </ac:picMkLst>
        </pc:picChg>
        <pc:picChg chg="mod">
          <ac:chgData name="Vincenzo Mauro Cannizzo" userId="f92e2bfe9a552b74" providerId="LiveId" clId="{1C50BC37-0A7F-4EA3-ABB4-F791B3A4EE7A}" dt="2024-02-11T15:37:24.509" v="1" actId="14100"/>
          <ac:picMkLst>
            <pc:docMk/>
            <pc:sldMk cId="1447213666" sldId="266"/>
            <ac:picMk id="7" creationId="{01C53B78-EDC8-BA1D-353F-24208F19FCDE}"/>
          </ac:picMkLst>
        </pc:picChg>
        <pc:picChg chg="mod">
          <ac:chgData name="Vincenzo Mauro Cannizzo" userId="f92e2bfe9a552b74" providerId="LiveId" clId="{1C50BC37-0A7F-4EA3-ABB4-F791B3A4EE7A}" dt="2024-02-11T15:37:17.646" v="0" actId="1076"/>
          <ac:picMkLst>
            <pc:docMk/>
            <pc:sldMk cId="1447213666" sldId="266"/>
            <ac:picMk id="9" creationId="{79990688-A28D-B090-0E15-7931CBF1B1F7}"/>
          </ac:picMkLst>
        </pc:picChg>
        <pc:picChg chg="mod">
          <ac:chgData name="Vincenzo Mauro Cannizzo" userId="f92e2bfe9a552b74" providerId="LiveId" clId="{1C50BC37-0A7F-4EA3-ABB4-F791B3A4EE7A}" dt="2024-02-11T15:44:55.999" v="22" actId="1076"/>
          <ac:picMkLst>
            <pc:docMk/>
            <pc:sldMk cId="1447213666" sldId="266"/>
            <ac:picMk id="12" creationId="{53DEC3BE-7257-A9E4-67BC-B00385E6FE6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DCA52F0-8C54-4C5C-B9C6-A946595918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0D061D0-BE87-4317-B6E5-36325ED76F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5F087-DAD5-48A9-A5D8-6321B041DAD3}" type="datetimeFigureOut">
              <a:rPr lang="it-IT" smtClean="0"/>
              <a:t>07/06/2024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1B5596F-A140-4146-B0B6-0798E23389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115DBBB-2D22-4F30-822F-9061879220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DB874-8E34-42CD-B678-B97F6B72D3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00783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8C8E5-B7D9-4D0F-9A51-729430287595}" type="datetimeFigureOut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036846-9FAE-47B3-9925-1F6B3D8215D9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3949593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7471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/>
              <a:t>L’energia potenziale gravitazionale è convertita in lavoro meccanico (turbina) e poi in corrente elettrica.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/>
              <a:t>Rendimento 90%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/>
              <a:t>Ogni turbina può generare da qualche kW a centinaia di MW.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/>
              <a:t>In ogni impianto possono esserci decine di turbine.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/>
              <a:t>Può anche funzionare da accumulo.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/>
              <a:t>Impianto che produce più energia al mondo è la Diga Delle Tre Gole (Cina): 22,5 GW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3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490586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36846-9FAE-47B3-9925-1F6B3D8215D9}" type="slidenum">
              <a:rPr lang="it-IT" noProof="0" smtClean="0"/>
              <a:t>5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48668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Immagin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ttangolo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rtlCol="0" anchor="b">
            <a:noAutofit/>
          </a:bodyPr>
          <a:lstStyle>
            <a:lvl1pPr algn="r">
              <a:defRPr sz="5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7D2C6C-4B4B-4D5F-BFA1-91C11C95DC1C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rtlCol="0" anchor="b">
            <a:normAutofit/>
          </a:bodyPr>
          <a:lstStyle>
            <a:lvl1pPr>
              <a:defRPr sz="2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631381-FFAB-4028-95B0-E3CFF372E974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7BF104-F671-4808-87A5-C5FF24F93EC8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Immagin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ttangolo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2" name="Segnaposto testo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4C1506-2B12-4245-B352-9420891892EB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6" name="Casella di testo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it-IT" sz="7200" noProof="0">
                <a:solidFill>
                  <a:schemeClr val="tx1"/>
                </a:solidFill>
                <a:effectLst/>
              </a:rPr>
              <a:t>"</a:t>
            </a:r>
          </a:p>
        </p:txBody>
      </p:sp>
      <p:sp>
        <p:nvSpPr>
          <p:cNvPr id="17" name="Casella di testo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it-IT" sz="7200" noProof="0">
                <a:solidFill>
                  <a:schemeClr val="tx1"/>
                </a:solidFill>
                <a:effectLst/>
              </a:rPr>
              <a:t>"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Immagin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ttangolo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3964F4-E9F4-49DE-B1DF-0938D64D365A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Immagin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ttangolo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olo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testo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8" name="Segnaposto testo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9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0" name="Segnaposto testo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1" name="Segnaposto testo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2" name="Segnaposto testo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989273-A983-45F3-9B45-8247DD1A1C8F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nna 3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Immagin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ttangolo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olo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9" name="Segnaposto testo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0" name="Segnaposto immagine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1" name="Segnaposto testo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2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3" name="Segnaposto immagine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4" name="Segnaposto testo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5" name="Segnaposto testo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6" name="Segnaposto immagine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7" name="Segnaposto testo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01D073-1E44-4BEF-9492-37E414EA4A7A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Immagin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ttangolo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D9A3DC-FACA-4715-9001-BFC6F12BF680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ttangolo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 rtlCol="0"/>
          <a:lstStyle/>
          <a:p>
            <a:pPr rtl="0"/>
            <a:fld id="{E8DE630A-FEBC-4972-A7E2-5B88FD23F579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fld id="{6D22F896-40B5-4ADD-8801-0D06FADFA095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Immagin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ttangolo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AD6A105-FB13-4EB7-8D72-7C44E8B2A006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Immagin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ttangolo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rtlCol="0" anchor="ctr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B431B9-8691-4F4A-8E39-A1AEB1BF73FF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F8A306-23BE-423D-B268-680EBEF0B421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Immagin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ttangolo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AE58EE-B04E-4575-AA95-AB2CBCC1DA1B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Immagin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ttangolo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1331F8-CE05-4621-BCD0-A1DCBDBF1627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2D48A0-E91A-4DBF-8D53-35A498AA28D0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E2CF95-4663-4EA3-8806-E09C763D9991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87615D-C20A-4C65-8CB5-449B322019D0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48F1CCB-6550-4985-80E2-68310287DE61}" type="datetime1">
              <a:rPr lang="it-IT" noProof="0" smtClean="0"/>
              <a:t>07/06/2024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88436" y="2362200"/>
            <a:ext cx="5735846" cy="2133600"/>
          </a:xfrm>
        </p:spPr>
        <p:txBody>
          <a:bodyPr rtlCol="0" anchor="ctr">
            <a:normAutofit/>
          </a:bodyPr>
          <a:lstStyle/>
          <a:p>
            <a:pPr rtl="0"/>
            <a:r>
              <a:rPr lang="it-IT" sz="3400" dirty="0"/>
              <a:t>L’ENERGIA IDRO-ELETTRICA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7BF5137-F7F5-9B0C-7899-FCDCDC18F87D}"/>
              </a:ext>
            </a:extLst>
          </p:cNvPr>
          <p:cNvSpPr txBox="1"/>
          <p:nvPr/>
        </p:nvSpPr>
        <p:spPr>
          <a:xfrm>
            <a:off x="9579076" y="6085409"/>
            <a:ext cx="2381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Fonte</a:t>
            </a:r>
            <a:r>
              <a:rPr lang="it-IT"/>
              <a:t>: EURESIS.ORG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BD5C20A-493F-FC49-D35E-A62FD1903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5733" y="1191435"/>
            <a:ext cx="3030301" cy="447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E111D5-BB41-DC7B-270D-95CF254CF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Come funziona</a:t>
            </a:r>
            <a:endParaRPr lang="it-IT" dirty="0"/>
          </a:p>
        </p:txBody>
      </p:sp>
      <p:pic>
        <p:nvPicPr>
          <p:cNvPr id="4" name="Come funziona una centrale idroelettrica _ Edison">
            <a:hlinkClick r:id="" action="ppaction://media"/>
            <a:extLst>
              <a:ext uri="{FF2B5EF4-FFF2-40B4-BE49-F238E27FC236}">
                <a16:creationId xmlns:a16="http://schemas.microsoft.com/office/drawing/2014/main" id="{01F96134-FF42-ECDC-D650-7D110C2D595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7465" y="1975678"/>
            <a:ext cx="10508001" cy="4882321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93738A4-2127-1FAF-F830-35B34ADE1F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6517" y="176655"/>
            <a:ext cx="1494927" cy="220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4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9D9239-E40F-0399-ABEF-7F01AE60A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829" y="687053"/>
            <a:ext cx="8361102" cy="1080938"/>
          </a:xfrm>
        </p:spPr>
        <p:txBody>
          <a:bodyPr/>
          <a:lstStyle/>
          <a:p>
            <a:r>
              <a:rPr lang="it-IT" b="1" dirty="0"/>
              <a:t>Come funziona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FDA0B7B-29CC-2517-C332-AF8E9692F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9" y="2108579"/>
            <a:ext cx="6278090" cy="459247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321A626-6AE6-D290-0D32-7DE801A3F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6517" y="176655"/>
            <a:ext cx="1494927" cy="220769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7116DE8-42A9-0931-A7A0-A1435A624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7112" y="2477069"/>
            <a:ext cx="5684332" cy="422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92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FE77AD-1DF6-0662-BEFC-1C60B2BDE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 e contro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1C53B78-EDC8-BA1D-353F-24208F19F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78" y="2279176"/>
            <a:ext cx="7125569" cy="194480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9990688-A28D-B090-0E15-7931CBF1B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78" y="4364813"/>
            <a:ext cx="7125569" cy="234462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4C2870B-5B0D-ABAA-4902-0D6393CD2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6517" y="176655"/>
            <a:ext cx="1494927" cy="220769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3DEC3BE-7257-A9E4-67BC-B00385E6F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6200" y="2628752"/>
            <a:ext cx="2286000" cy="6096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2810933-BBA0-3DA3-E685-A5867E3D9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5067" y="3842774"/>
            <a:ext cx="4055753" cy="2461996"/>
          </a:xfrm>
          <a:prstGeom prst="rect">
            <a:avLst/>
          </a:prstGeom>
          <a:noFill/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737F517-5A2F-EE10-9419-D85CF15E4192}"/>
              </a:ext>
            </a:extLst>
          </p:cNvPr>
          <p:cNvSpPr txBox="1"/>
          <p:nvPr/>
        </p:nvSpPr>
        <p:spPr>
          <a:xfrm>
            <a:off x="8386549" y="2264599"/>
            <a:ext cx="180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IDROELETTRICO</a:t>
            </a:r>
          </a:p>
        </p:txBody>
      </p:sp>
    </p:spTree>
    <p:extLst>
      <p:ext uri="{BB962C8B-B14F-4D97-AF65-F5344CB8AC3E}">
        <p14:creationId xmlns:p14="http://schemas.microsoft.com/office/powerpoint/2010/main" val="1447213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A6A719-98E2-3BFE-2091-44DBC6870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Quanti impianti ci sono </a:t>
            </a:r>
            <a:r>
              <a:rPr lang="it-IT"/>
              <a:t>nel mondo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79B3003-51F9-5557-F064-96E334199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74414" y="3155665"/>
            <a:ext cx="7727196" cy="3598863"/>
          </a:xfr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DAD64D6B-AFD8-B555-4587-00AF1DBAB50B}"/>
              </a:ext>
            </a:extLst>
          </p:cNvPr>
          <p:cNvSpPr txBox="1">
            <a:spLocks/>
          </p:cNvSpPr>
          <p:nvPr/>
        </p:nvSpPr>
        <p:spPr>
          <a:xfrm>
            <a:off x="90390" y="2135189"/>
            <a:ext cx="9613861" cy="1020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Nel mondo: 62.500</a:t>
            </a:r>
          </a:p>
          <a:p>
            <a:r>
              <a:rPr lang="it-IT" dirty="0"/>
              <a:t>15% del fabbisogno  elettrico mondiale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BF4AA56-B6D7-191B-FD7D-FDDD6A3A3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90" y="4276722"/>
            <a:ext cx="4178388" cy="135674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4198752-9F6D-3336-333C-AB8E6C3FF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6517" y="176655"/>
            <a:ext cx="1494927" cy="220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57118"/>
      </p:ext>
    </p:extLst>
  </p:cSld>
  <p:clrMapOvr>
    <a:masterClrMapping/>
  </p:clrMapOvr>
</p:sld>
</file>

<file path=ppt/theme/theme1.xml><?xml version="1.0" encoding="utf-8"?>
<a:theme xmlns:a="http://schemas.openxmlformats.org/drawingml/2006/main" name="TM04033917[[fn=Berlin]]_novariants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04033917[[fn=Berlin]]_novariants" id="{309C13C0-3BE0-4E8F-8916-1D5516B3B5DD}" vid="{18E1BE87-7240-45DF-8788-3CAEB7F17AB1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99</Words>
  <Application>Microsoft Office PowerPoint</Application>
  <PresentationFormat>Widescreen</PresentationFormat>
  <Paragraphs>18</Paragraphs>
  <Slides>5</Slides>
  <Notes>3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Calibri</vt:lpstr>
      <vt:lpstr>Trebuchet MS</vt:lpstr>
      <vt:lpstr>TM04033917[[fn=Berlin]]_novariants</vt:lpstr>
      <vt:lpstr>L’ENERGIA IDRO-ELETTRICA</vt:lpstr>
      <vt:lpstr>Come funziona</vt:lpstr>
      <vt:lpstr>Come funziona</vt:lpstr>
      <vt:lpstr>Pro e contro</vt:lpstr>
      <vt:lpstr>Quanti impianti ci sono nel mondo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RICONOSCIMENTO DEL MERITO</dc:title>
  <dc:creator>Vincenzo Mauro Cannizzo</dc:creator>
  <cp:lastModifiedBy>Mauro</cp:lastModifiedBy>
  <cp:revision>8</cp:revision>
  <dcterms:created xsi:type="dcterms:W3CDTF">2023-01-27T08:21:47Z</dcterms:created>
  <dcterms:modified xsi:type="dcterms:W3CDTF">2024-06-07T12:54:32Z</dcterms:modified>
</cp:coreProperties>
</file>